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35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08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11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08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72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30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0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13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59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6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6222-01B5-476C-890D-410888E8AF59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6A50A-3C7C-47F0-8766-D951B09DC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10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0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480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" y="0"/>
            <a:ext cx="50470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4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892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88"/>
            <a:ext cx="9144001" cy="613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00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1"/>
            <a:ext cx="9218778" cy="66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73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883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332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31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33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26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120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2019-01-23T12:39:14Z</dcterms:created>
  <dcterms:modified xsi:type="dcterms:W3CDTF">2019-01-23T12:39:50Z</dcterms:modified>
</cp:coreProperties>
</file>