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5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E8E49-F2F0-47C6-BE95-4994CE476C81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B9205-8FFC-4381-A449-7C901CCB3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45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 tratta di un'opera complessa, composta in origine da 26 pannelli d'avorio scolpito, appartenenti a due cicli narrativi distinti: i 16 pannelli dello schienale, dei quali nove sono andati perduti, furono decorati con scene della vita di Gesù, per un totale di 24 scene, dato che gli 8 pannelli superiori furono decorati su entrambe le facce. I dieci pannelli dei braccioli della cattedra rappresentano scene del ciclo di Giuseppe. La parte frontale, infine, presenta i pannelli meglio scolpiti, con i quattro evangelisti e san Giovanni Battista che tiene una raffigurazione dell'"agnello di Dio" in un medaglione. </a:t>
            </a:r>
          </a:p>
          <a:p>
            <a:r>
              <a:rPr lang="it-IT" dirty="0" smtClean="0"/>
              <a:t>Le differenze stilistiche tra i pannelli della parte anteriore e di quella posteriore della cattedra sono molto marcate; non si può non paragonarle a quelle che intercorrono tra il pannello centrale e quelli laterali dell'avorio </a:t>
            </a:r>
            <a:r>
              <a:rPr lang="it-IT" dirty="0" err="1" smtClean="0"/>
              <a:t>Barberini</a:t>
            </a:r>
            <a:r>
              <a:rPr lang="it-IT" dirty="0" smtClean="0"/>
              <a:t>. </a:t>
            </a:r>
          </a:p>
          <a:p>
            <a:r>
              <a:rPr lang="it-IT" dirty="0" smtClean="0"/>
              <a:t>La funzione di questo oggetto è meno chiara di quanto suggerisca il nome: la sua struttura è infatti un po' troppo fragile per un vero e proprio trono episcopale. Un'ipotesi è che si tratti di un trono simbolico, sul quale posare i libri sacri.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B9205-8FFC-4381-A449-7C901CCB30F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57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53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30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5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06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81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7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26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9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72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8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2CB3-B174-453B-BC27-873E66F8ACD8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E5AB-0D03-49D7-AD4A-B9A25248F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8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39952" y="2130425"/>
            <a:ext cx="4318248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Ravenna, Cattedra vescovile di Massimiano fronte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0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1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Vista laterale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528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0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Vista frontale della cattedra, con il monogramma del vescovo</a:t>
            </a:r>
            <a:br>
              <a:rPr lang="it-IT" sz="2000" dirty="0" smtClean="0"/>
            </a:br>
            <a:r>
              <a:rPr lang="it-IT" sz="2000" dirty="0" smtClean="0"/>
              <a:t>Vedi informazioni sull'autore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0"/>
            <a:ext cx="48552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2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Veduta laterale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" y="0"/>
            <a:ext cx="39616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Pannello raffigurante un episodio del ciclo di Giuseppe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84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7200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4 Evangelisti e S. Giovanni con medaglione che </a:t>
            </a:r>
            <a:r>
              <a:rPr lang="it-IT" sz="2000" dirty="0" err="1" smtClean="0"/>
              <a:t>raggigura</a:t>
            </a:r>
            <a:r>
              <a:rPr lang="it-IT" sz="2000" dirty="0" smtClean="0"/>
              <a:t> l’Agnello di Dio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9552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2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55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980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243</Words>
  <Application>Microsoft Office PowerPoint</Application>
  <PresentationFormat>Presentazione su schermo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Ravenna, Cattedra vescovile di Massimiano fronte</vt:lpstr>
      <vt:lpstr>Vista laterale</vt:lpstr>
      <vt:lpstr>Vista frontale della cattedra, con il monogramma del vescovo Vedi informazioni sull'autore</vt:lpstr>
      <vt:lpstr>Veduta laterale</vt:lpstr>
      <vt:lpstr>Pannello raffigurante un episodio del ciclo di Giuseppe</vt:lpstr>
      <vt:lpstr>I 4 Evangelisti e S. Giovanni con medaglione che raggigura l’Agnello di Dio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Ravenna, Cattedra vescovile di Massimiano fronte</dc:title>
  <dc:creator>lenovo</dc:creator>
  <cp:lastModifiedBy>lenovo</cp:lastModifiedBy>
  <cp:revision>4</cp:revision>
  <dcterms:created xsi:type="dcterms:W3CDTF">2020-02-27T09:21:39Z</dcterms:created>
  <dcterms:modified xsi:type="dcterms:W3CDTF">2020-02-27T09:51:08Z</dcterms:modified>
</cp:coreProperties>
</file>