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31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A44B-675E-40C5-A810-51A06A2DD99E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805C-D838-4587-B27F-1CC309C120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004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A44B-675E-40C5-A810-51A06A2DD99E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805C-D838-4587-B27F-1CC309C120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598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A44B-675E-40C5-A810-51A06A2DD99E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805C-D838-4587-B27F-1CC309C120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42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A44B-675E-40C5-A810-51A06A2DD99E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805C-D838-4587-B27F-1CC309C120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381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A44B-675E-40C5-A810-51A06A2DD99E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805C-D838-4587-B27F-1CC309C120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375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A44B-675E-40C5-A810-51A06A2DD99E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805C-D838-4587-B27F-1CC309C120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799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A44B-675E-40C5-A810-51A06A2DD99E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805C-D838-4587-B27F-1CC309C120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80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A44B-675E-40C5-A810-51A06A2DD99E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805C-D838-4587-B27F-1CC309C120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8021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A44B-675E-40C5-A810-51A06A2DD99E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805C-D838-4587-B27F-1CC309C120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0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A44B-675E-40C5-A810-51A06A2DD99E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805C-D838-4587-B27F-1CC309C120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180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A44B-675E-40C5-A810-51A06A2DD99E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805C-D838-4587-B27F-1CC309C120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04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3A44B-675E-40C5-A810-51A06A2DD99E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8805C-D838-4587-B27F-1CC309C120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61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1213" y="5974740"/>
            <a:ext cx="9112787" cy="88326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Ravenna, Mausoleo di Galla Placidia, volt e lunetta con il Buon Pastore, , prima metà del V. secolo</a:t>
            </a:r>
            <a:endParaRPr lang="it-IT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" y="27312"/>
            <a:ext cx="4416187" cy="594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00" y="-9226"/>
            <a:ext cx="4401110" cy="59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6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0361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685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0" y="0"/>
            <a:ext cx="912578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764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81483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373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548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" y="0"/>
            <a:ext cx="9147858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270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" y="3902"/>
            <a:ext cx="9282178" cy="580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519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60398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710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" y="0"/>
            <a:ext cx="68118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643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93" y="-30796"/>
            <a:ext cx="9177795" cy="612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2788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Presentazione su schermo (4:3)</PresentationFormat>
  <Paragraphs>1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</cp:revision>
  <dcterms:created xsi:type="dcterms:W3CDTF">2019-01-23T10:43:23Z</dcterms:created>
  <dcterms:modified xsi:type="dcterms:W3CDTF">2019-01-23T12:36:08Z</dcterms:modified>
</cp:coreProperties>
</file>