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1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6F3D-71DB-4C93-B468-F2B33E9D5528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9406-C662-4546-9874-A99FC02C60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48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6F3D-71DB-4C93-B468-F2B33E9D5528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9406-C662-4546-9874-A99FC02C60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91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6F3D-71DB-4C93-B468-F2B33E9D5528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9406-C662-4546-9874-A99FC02C60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28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6F3D-71DB-4C93-B468-F2B33E9D5528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9406-C662-4546-9874-A99FC02C60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88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6F3D-71DB-4C93-B468-F2B33E9D5528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9406-C662-4546-9874-A99FC02C60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78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6F3D-71DB-4C93-B468-F2B33E9D5528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9406-C662-4546-9874-A99FC02C60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26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6F3D-71DB-4C93-B468-F2B33E9D5528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9406-C662-4546-9874-A99FC02C60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32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6F3D-71DB-4C93-B468-F2B33E9D5528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9406-C662-4546-9874-A99FC02C60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21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6F3D-71DB-4C93-B468-F2B33E9D5528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9406-C662-4546-9874-A99FC02C60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40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6F3D-71DB-4C93-B468-F2B33E9D5528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9406-C662-4546-9874-A99FC02C60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42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6F3D-71DB-4C93-B468-F2B33E9D5528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9406-C662-4546-9874-A99FC02C60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58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E6F3D-71DB-4C93-B468-F2B33E9D5528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E9406-C662-4546-9874-A99FC02C60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11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683568"/>
            <a:ext cx="10849205" cy="81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5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6526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08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" y="0"/>
            <a:ext cx="9162851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5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1931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46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0"/>
            <a:ext cx="84406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54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" y="870"/>
            <a:ext cx="9152905" cy="501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62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717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2019-01-23T10:41:48Z</dcterms:created>
  <dcterms:modified xsi:type="dcterms:W3CDTF">2019-01-23T10:42:46Z</dcterms:modified>
</cp:coreProperties>
</file>