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31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536C-0B7D-4161-A415-2FB95A81884C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B2912-2435-42F4-8B4B-E6D6BDB22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1420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536C-0B7D-4161-A415-2FB95A81884C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B2912-2435-42F4-8B4B-E6D6BDB22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0459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536C-0B7D-4161-A415-2FB95A81884C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B2912-2435-42F4-8B4B-E6D6BDB22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394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536C-0B7D-4161-A415-2FB95A81884C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B2912-2435-42F4-8B4B-E6D6BDB22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9721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536C-0B7D-4161-A415-2FB95A81884C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B2912-2435-42F4-8B4B-E6D6BDB22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422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536C-0B7D-4161-A415-2FB95A81884C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B2912-2435-42F4-8B4B-E6D6BDB22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539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536C-0B7D-4161-A415-2FB95A81884C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B2912-2435-42F4-8B4B-E6D6BDB22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099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536C-0B7D-4161-A415-2FB95A81884C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B2912-2435-42F4-8B4B-E6D6BDB22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450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536C-0B7D-4161-A415-2FB95A81884C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B2912-2435-42F4-8B4B-E6D6BDB22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0665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536C-0B7D-4161-A415-2FB95A81884C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B2912-2435-42F4-8B4B-E6D6BDB22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323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536C-0B7D-4161-A415-2FB95A81884C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B2912-2435-42F4-8B4B-E6D6BDB22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9468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4536C-0B7D-4161-A415-2FB95A81884C}" type="datetimeFigureOut">
              <a:rPr lang="it-IT" smtClean="0"/>
              <a:t>23/01/2019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B2912-2435-42F4-8B4B-E6D6BDB222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446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7" y="3902"/>
            <a:ext cx="9147370" cy="500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548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84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91"/>
            <a:ext cx="9179778" cy="5968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481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03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0" y="0"/>
            <a:ext cx="4558917" cy="731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699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472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00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39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985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916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8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720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836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374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3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382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17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688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792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44"/>
            <a:ext cx="9219615" cy="479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005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763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" y="-35568"/>
            <a:ext cx="9193296" cy="612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77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" y="0"/>
            <a:ext cx="9110428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903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" y="0"/>
            <a:ext cx="68463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619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4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165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250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5973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Presentazione su schermo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2019-01-23T12:40:26Z</dcterms:created>
  <dcterms:modified xsi:type="dcterms:W3CDTF">2019-01-23T12:41:00Z</dcterms:modified>
</cp:coreProperties>
</file>