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31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ACE4-36E5-4DCB-88A9-DA6B6CE5EC16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021B-6F1D-4CDB-8DE1-4336E2F71E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601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ACE4-36E5-4DCB-88A9-DA6B6CE5EC16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021B-6F1D-4CDB-8DE1-4336E2F71E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6919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ACE4-36E5-4DCB-88A9-DA6B6CE5EC16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021B-6F1D-4CDB-8DE1-4336E2F71E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508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ACE4-36E5-4DCB-88A9-DA6B6CE5EC16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021B-6F1D-4CDB-8DE1-4336E2F71E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4222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ACE4-36E5-4DCB-88A9-DA6B6CE5EC16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021B-6F1D-4CDB-8DE1-4336E2F71E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262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ACE4-36E5-4DCB-88A9-DA6B6CE5EC16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021B-6F1D-4CDB-8DE1-4336E2F71E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5447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ACE4-36E5-4DCB-88A9-DA6B6CE5EC16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021B-6F1D-4CDB-8DE1-4336E2F71E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005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ACE4-36E5-4DCB-88A9-DA6B6CE5EC16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021B-6F1D-4CDB-8DE1-4336E2F71E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416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ACE4-36E5-4DCB-88A9-DA6B6CE5EC16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021B-6F1D-4CDB-8DE1-4336E2F71E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0009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ACE4-36E5-4DCB-88A9-DA6B6CE5EC16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021B-6F1D-4CDB-8DE1-4336E2F71E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9542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ACE4-36E5-4DCB-88A9-DA6B6CE5EC16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021B-6F1D-4CDB-8DE1-4336E2F71E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9751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7ACE4-36E5-4DCB-88A9-DA6B6CE5EC16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3021B-6F1D-4CDB-8DE1-4336E2F71E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12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9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891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80618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5868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435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760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" y="0"/>
            <a:ext cx="9145653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042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132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712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</cp:revision>
  <dcterms:created xsi:type="dcterms:W3CDTF">2019-01-23T10:58:45Z</dcterms:created>
  <dcterms:modified xsi:type="dcterms:W3CDTF">2019-01-23T12:35:24Z</dcterms:modified>
</cp:coreProperties>
</file>