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70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32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10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83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71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01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84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43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99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64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17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22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7758-39F3-43A6-A4E3-DFDFA26ACA32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2AEF-4B2F-43DD-BB8E-0F0CF97F57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1"/>
            <a:ext cx="9282770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52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" y="0"/>
            <a:ext cx="902868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5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0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24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6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33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4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" y="0"/>
            <a:ext cx="9267187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40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0403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90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" y="18220"/>
            <a:ext cx="9135950" cy="51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57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07" y="-1"/>
            <a:ext cx="9169607" cy="61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7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15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6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8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" y="8674"/>
            <a:ext cx="9069774" cy="594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2019-01-23T10:46:21Z</dcterms:created>
  <dcterms:modified xsi:type="dcterms:W3CDTF">2019-01-23T12:30:52Z</dcterms:modified>
</cp:coreProperties>
</file>