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1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20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82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6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61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84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55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5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44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07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42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D313-A3B1-454E-BA14-4E70D5DDD01A}" type="datetimeFigureOut">
              <a:rPr lang="it-IT" smtClean="0"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7AC07-3857-42C7-946C-7CBF61198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06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0"/>
            <a:ext cx="913994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6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0"/>
            <a:ext cx="921501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7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" y="0"/>
            <a:ext cx="915449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31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" y="15188"/>
            <a:ext cx="9126759" cy="49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3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" y="0"/>
            <a:ext cx="91596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3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49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9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" y="0"/>
            <a:ext cx="5955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24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2019-01-24T13:05:03Z</dcterms:created>
  <dcterms:modified xsi:type="dcterms:W3CDTF">2019-01-24T13:05:38Z</dcterms:modified>
</cp:coreProperties>
</file>