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72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45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21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48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78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76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23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50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79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48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62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38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FF1B6-8B87-4E1A-8C75-35F0ACF3297A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38D94-EC71-4B5E-8ABA-762FE48D9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20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Ravenna, S. Apollinare Nuovo, Vi sec. I Magi guidati da una stella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7511065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86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Ravenna, S. Apollinare Nuovo, Vi sec. I Magi guidati da una stella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Ravenna, S. Apollinare Nuovo, Vi sec. I Magi guidati da una stella</dc:title>
  <dc:creator>lenovo</dc:creator>
  <cp:lastModifiedBy>lenovo</cp:lastModifiedBy>
  <cp:revision>1</cp:revision>
  <dcterms:created xsi:type="dcterms:W3CDTF">2020-01-23T09:40:06Z</dcterms:created>
  <dcterms:modified xsi:type="dcterms:W3CDTF">2020-01-23T09:43:14Z</dcterms:modified>
</cp:coreProperties>
</file>