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4" r:id="rId2"/>
    <p:sldId id="330" r:id="rId3"/>
    <p:sldId id="388" r:id="rId4"/>
    <p:sldId id="391" r:id="rId5"/>
    <p:sldId id="454" r:id="rId6"/>
    <p:sldId id="460" r:id="rId7"/>
    <p:sldId id="462" r:id="rId8"/>
    <p:sldId id="463" r:id="rId9"/>
    <p:sldId id="471" r:id="rId10"/>
    <p:sldId id="472" r:id="rId1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-928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3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036E8-638B-4D8F-BFB1-531BF977A2FC}" type="datetimeFigureOut">
              <a:rPr lang="it-IT" smtClean="0"/>
              <a:t>25/01/2019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02587-9764-4620-825A-11D2A5F07C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101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036E8-638B-4D8F-BFB1-531BF977A2FC}" type="datetimeFigureOut">
              <a:rPr lang="it-IT" smtClean="0"/>
              <a:t>25/01/2019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02587-9764-4620-825A-11D2A5F07C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284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036E8-638B-4D8F-BFB1-531BF977A2FC}" type="datetimeFigureOut">
              <a:rPr lang="it-IT" smtClean="0"/>
              <a:t>25/01/2019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02587-9764-4620-825A-11D2A5F07C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5198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036E8-638B-4D8F-BFB1-531BF977A2FC}" type="datetimeFigureOut">
              <a:rPr lang="it-IT" smtClean="0"/>
              <a:t>25/01/2019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02587-9764-4620-825A-11D2A5F07C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3643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036E8-638B-4D8F-BFB1-531BF977A2FC}" type="datetimeFigureOut">
              <a:rPr lang="it-IT" smtClean="0"/>
              <a:t>25/01/2019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02587-9764-4620-825A-11D2A5F07C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3728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036E8-638B-4D8F-BFB1-531BF977A2FC}" type="datetimeFigureOut">
              <a:rPr lang="it-IT" smtClean="0"/>
              <a:t>25/01/2019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02587-9764-4620-825A-11D2A5F07C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2738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036E8-638B-4D8F-BFB1-531BF977A2FC}" type="datetimeFigureOut">
              <a:rPr lang="it-IT" smtClean="0"/>
              <a:t>25/01/2019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02587-9764-4620-825A-11D2A5F07C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0086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036E8-638B-4D8F-BFB1-531BF977A2FC}" type="datetimeFigureOut">
              <a:rPr lang="it-IT" smtClean="0"/>
              <a:t>25/01/2019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02587-9764-4620-825A-11D2A5F07C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0356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036E8-638B-4D8F-BFB1-531BF977A2FC}" type="datetimeFigureOut">
              <a:rPr lang="it-IT" smtClean="0"/>
              <a:t>25/01/2019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02587-9764-4620-825A-11D2A5F07C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6357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036E8-638B-4D8F-BFB1-531BF977A2FC}" type="datetimeFigureOut">
              <a:rPr lang="it-IT" smtClean="0"/>
              <a:t>25/01/2019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02587-9764-4620-825A-11D2A5F07C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9735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036E8-638B-4D8F-BFB1-531BF977A2FC}" type="datetimeFigureOut">
              <a:rPr lang="it-IT" smtClean="0"/>
              <a:t>25/01/2019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02587-9764-4620-825A-11D2A5F07C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374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036E8-638B-4D8F-BFB1-531BF977A2FC}" type="datetimeFigureOut">
              <a:rPr lang="it-IT" smtClean="0"/>
              <a:t>25/01/2019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02587-9764-4620-825A-11D2A5F07C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4405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06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67"/>
            <a:ext cx="8714852" cy="6849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033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22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7" y="15480"/>
            <a:ext cx="9153958" cy="6221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1841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68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7515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8136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6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467"/>
            <a:ext cx="9208646" cy="6084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2686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9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16"/>
            <a:ext cx="9138090" cy="514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0037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37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8" y="17016"/>
            <a:ext cx="7608978" cy="6940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7719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99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1" y="0"/>
            <a:ext cx="737341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2140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19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6809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0957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29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56"/>
            <a:ext cx="5130425" cy="683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7331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11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5" y="35319"/>
            <a:ext cx="9175734" cy="548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724423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0</Words>
  <Application>Microsoft Office PowerPoint</Application>
  <PresentationFormat>Presentazione su schermo (4:3)</PresentationFormat>
  <Paragraphs>0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1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21</cp:revision>
  <dcterms:created xsi:type="dcterms:W3CDTF">2019-01-25T10:37:04Z</dcterms:created>
  <dcterms:modified xsi:type="dcterms:W3CDTF">2019-01-25T15:14:09Z</dcterms:modified>
</cp:coreProperties>
</file>