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62" r:id="rId16"/>
    <p:sldId id="258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1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8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1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36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6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32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18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2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4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94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68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8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7DB61-EA12-4962-B554-2070241C42A7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A499C-46CE-4780-870C-8D6E4A294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68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12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" y="28636"/>
            <a:ext cx="9173647" cy="61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02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0"/>
            <a:ext cx="916773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76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" y="0"/>
            <a:ext cx="90954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693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97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" y="0"/>
            <a:ext cx="912027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574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722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" y="0"/>
            <a:ext cx="9189883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26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" y="0"/>
            <a:ext cx="85410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12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5737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158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"/>
            <a:ext cx="9268886" cy="69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30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76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59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96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20"/>
            <a:ext cx="9220625" cy="61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175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87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41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100"/>
            <a:ext cx="9146821" cy="657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346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Presentazione su schermo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2019-01-25T14:39:13Z</dcterms:created>
  <dcterms:modified xsi:type="dcterms:W3CDTF">2019-01-25T14:46:10Z</dcterms:modified>
</cp:coreProperties>
</file>