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7" r:id="rId4"/>
    <p:sldId id="271" r:id="rId5"/>
    <p:sldId id="270" r:id="rId6"/>
    <p:sldId id="345" r:id="rId7"/>
    <p:sldId id="364" r:id="rId8"/>
    <p:sldId id="365" r:id="rId9"/>
    <p:sldId id="366" r:id="rId10"/>
    <p:sldId id="340" r:id="rId11"/>
    <p:sldId id="266" r:id="rId12"/>
    <p:sldId id="347" r:id="rId13"/>
    <p:sldId id="262" r:id="rId14"/>
    <p:sldId id="346" r:id="rId15"/>
    <p:sldId id="348" r:id="rId16"/>
    <p:sldId id="341" r:id="rId17"/>
    <p:sldId id="332" r:id="rId18"/>
    <p:sldId id="337" r:id="rId19"/>
    <p:sldId id="343" r:id="rId20"/>
    <p:sldId id="349" r:id="rId21"/>
    <p:sldId id="350" r:id="rId22"/>
    <p:sldId id="352" r:id="rId23"/>
    <p:sldId id="336" r:id="rId24"/>
    <p:sldId id="361" r:id="rId25"/>
    <p:sldId id="362" r:id="rId26"/>
    <p:sldId id="363" r:id="rId27"/>
    <p:sldId id="356" r:id="rId28"/>
    <p:sldId id="357" r:id="rId29"/>
    <p:sldId id="381" r:id="rId30"/>
    <p:sldId id="358" r:id="rId31"/>
    <p:sldId id="360" r:id="rId32"/>
    <p:sldId id="313" r:id="rId33"/>
    <p:sldId id="359" r:id="rId34"/>
    <p:sldId id="265" r:id="rId35"/>
    <p:sldId id="333" r:id="rId36"/>
    <p:sldId id="283" r:id="rId37"/>
    <p:sldId id="367" r:id="rId38"/>
    <p:sldId id="287" r:id="rId39"/>
    <p:sldId id="374" r:id="rId40"/>
    <p:sldId id="375" r:id="rId41"/>
    <p:sldId id="372" r:id="rId42"/>
    <p:sldId id="373" r:id="rId43"/>
    <p:sldId id="368" r:id="rId44"/>
    <p:sldId id="370" r:id="rId45"/>
    <p:sldId id="369" r:id="rId46"/>
    <p:sldId id="371" r:id="rId47"/>
    <p:sldId id="380" r:id="rId48"/>
    <p:sldId id="293" r:id="rId49"/>
    <p:sldId id="378" r:id="rId50"/>
    <p:sldId id="263" r:id="rId51"/>
    <p:sldId id="376" r:id="rId52"/>
    <p:sldId id="377" r:id="rId53"/>
    <p:sldId id="379" r:id="rId54"/>
    <p:sldId id="286" r:id="rId55"/>
    <p:sldId id="292" r:id="rId56"/>
    <p:sldId id="269" r:id="rId57"/>
    <p:sldId id="334" r:id="rId58"/>
    <p:sldId id="327" r:id="rId59"/>
    <p:sldId id="259" r:id="rId60"/>
    <p:sldId id="331" r:id="rId61"/>
    <p:sldId id="325" r:id="rId62"/>
    <p:sldId id="330" r:id="rId63"/>
    <p:sldId id="272" r:id="rId64"/>
    <p:sldId id="273" r:id="rId65"/>
    <p:sldId id="277" r:id="rId66"/>
    <p:sldId id="274" r:id="rId67"/>
    <p:sldId id="322" r:id="rId6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946" y="-48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331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79E7-E138-460C-BF2D-DD8DDB14FEE9}" type="datetimeFigureOut">
              <a:rPr lang="it-IT" smtClean="0"/>
              <a:t>26/01/2019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E996-5C30-4864-9274-02F4E97587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7494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79E7-E138-460C-BF2D-DD8DDB14FEE9}" type="datetimeFigureOut">
              <a:rPr lang="it-IT" smtClean="0"/>
              <a:t>26/01/2019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E996-5C30-4864-9274-02F4E97587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5864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79E7-E138-460C-BF2D-DD8DDB14FEE9}" type="datetimeFigureOut">
              <a:rPr lang="it-IT" smtClean="0"/>
              <a:t>26/01/2019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E996-5C30-4864-9274-02F4E97587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472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79E7-E138-460C-BF2D-DD8DDB14FEE9}" type="datetimeFigureOut">
              <a:rPr lang="it-IT" smtClean="0"/>
              <a:t>26/01/2019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E996-5C30-4864-9274-02F4E97587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587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79E7-E138-460C-BF2D-DD8DDB14FEE9}" type="datetimeFigureOut">
              <a:rPr lang="it-IT" smtClean="0"/>
              <a:t>26/01/2019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E996-5C30-4864-9274-02F4E97587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212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79E7-E138-460C-BF2D-DD8DDB14FEE9}" type="datetimeFigureOut">
              <a:rPr lang="it-IT" smtClean="0"/>
              <a:t>26/01/2019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E996-5C30-4864-9274-02F4E97587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9740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79E7-E138-460C-BF2D-DD8DDB14FEE9}" type="datetimeFigureOut">
              <a:rPr lang="it-IT" smtClean="0"/>
              <a:t>26/01/2019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E996-5C30-4864-9274-02F4E97587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9347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79E7-E138-460C-BF2D-DD8DDB14FEE9}" type="datetimeFigureOut">
              <a:rPr lang="it-IT" smtClean="0"/>
              <a:t>26/01/2019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E996-5C30-4864-9274-02F4E97587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2553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79E7-E138-460C-BF2D-DD8DDB14FEE9}" type="datetimeFigureOut">
              <a:rPr lang="it-IT" smtClean="0"/>
              <a:t>26/01/2019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E996-5C30-4864-9274-02F4E97587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3546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79E7-E138-460C-BF2D-DD8DDB14FEE9}" type="datetimeFigureOut">
              <a:rPr lang="it-IT" smtClean="0"/>
              <a:t>26/01/2019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E996-5C30-4864-9274-02F4E97587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13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79E7-E138-460C-BF2D-DD8DDB14FEE9}" type="datetimeFigureOut">
              <a:rPr lang="it-IT" smtClean="0"/>
              <a:t>26/01/2019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E996-5C30-4864-9274-02F4E97587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9005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879E7-E138-460C-BF2D-DD8DDB14FEE9}" type="datetimeFigureOut">
              <a:rPr lang="it-IT" smtClean="0"/>
              <a:t>26/01/2019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EE996-5C30-4864-9274-02F4E97587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804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8780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176"/>
            <a:ext cx="9380880" cy="195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01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50" y="18220"/>
            <a:ext cx="9209115" cy="614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45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" y="0"/>
            <a:ext cx="9162256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5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0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7" y="0"/>
            <a:ext cx="921501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08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6" y="0"/>
            <a:ext cx="9167132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70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9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9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41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0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50"/>
            <a:ext cx="9220130" cy="614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44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4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" y="12740"/>
            <a:ext cx="9258663" cy="435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49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826"/>
            <a:ext cx="9205349" cy="614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39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" y="44624"/>
            <a:ext cx="9169558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7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80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" y="0"/>
            <a:ext cx="9126368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71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" y="0"/>
            <a:ext cx="917900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7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62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69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0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9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7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93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88"/>
            <a:ext cx="9128951" cy="685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61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77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18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511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1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8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468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59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49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68"/>
            <a:ext cx="9138520" cy="456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5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75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9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35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08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" y="21290"/>
            <a:ext cx="9182628" cy="614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82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34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50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68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05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90" y="0"/>
            <a:ext cx="9179468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41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86"/>
            <a:ext cx="9143716" cy="513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15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1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" y="0"/>
            <a:ext cx="9170374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17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85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2" y="20417"/>
            <a:ext cx="8791097" cy="69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57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00"/>
            <a:ext cx="9370103" cy="683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23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1" y="32580"/>
            <a:ext cx="9121082" cy="570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12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" y="15481"/>
            <a:ext cx="9134128" cy="614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47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5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9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07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" y="0"/>
            <a:ext cx="9154495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19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5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"/>
            <a:ext cx="9155208" cy="685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56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"/>
            <a:ext cx="9271828" cy="686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48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9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52"/>
            <a:ext cx="9153159" cy="685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85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5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"/>
            <a:ext cx="9155208" cy="685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5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9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52"/>
            <a:ext cx="9153159" cy="685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84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6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" y="32910"/>
            <a:ext cx="9298150" cy="620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07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1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05"/>
            <a:ext cx="8650946" cy="682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07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7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8" y="34115"/>
            <a:ext cx="4598125" cy="682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63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8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21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33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6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92"/>
            <a:ext cx="5174625" cy="685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98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756"/>
            <a:ext cx="5039259" cy="683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36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59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67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4" y="0"/>
            <a:ext cx="9141324" cy="683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01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64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65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57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550"/>
            <a:ext cx="9119265" cy="683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46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98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50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55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54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04"/>
            <a:ext cx="9170266" cy="527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37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3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82"/>
            <a:ext cx="9130555" cy="685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49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0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94"/>
            <a:ext cx="9137218" cy="57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12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6" y="-11372"/>
            <a:ext cx="9108158" cy="516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3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832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14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1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62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4653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4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1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50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28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4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76"/>
            <a:ext cx="9110248" cy="607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34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9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76463" cy="710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35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2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" y="32580"/>
            <a:ext cx="5478999" cy="682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22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396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44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" y="0"/>
            <a:ext cx="9250785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24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58"/>
            <a:ext cx="9204337" cy="522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60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2"/>
            <a:ext cx="9157206" cy="572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83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0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" y="10002"/>
            <a:ext cx="3877020" cy="68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8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80"/>
            <a:ext cx="9119212" cy="684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6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5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0" y="24360"/>
            <a:ext cx="9125033" cy="513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38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9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164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3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Presentazione su schermo (4:3)</PresentationFormat>
  <Paragraphs>0</Paragraphs>
  <Slides>67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67</vt:i4>
      </vt:variant>
    </vt:vector>
  </HeadingPairs>
  <TitlesOfParts>
    <vt:vector size="6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7</cp:revision>
  <dcterms:created xsi:type="dcterms:W3CDTF">2019-01-25T15:06:29Z</dcterms:created>
  <dcterms:modified xsi:type="dcterms:W3CDTF">2019-01-26T15:19:53Z</dcterms:modified>
</cp:coreProperties>
</file>