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51" r:id="rId3"/>
    <p:sldId id="352" r:id="rId4"/>
    <p:sldId id="318" r:id="rId5"/>
    <p:sldId id="316" r:id="rId6"/>
    <p:sldId id="317" r:id="rId7"/>
    <p:sldId id="321" r:id="rId8"/>
    <p:sldId id="354" r:id="rId9"/>
    <p:sldId id="353" r:id="rId10"/>
    <p:sldId id="325" r:id="rId11"/>
    <p:sldId id="322" r:id="rId12"/>
    <p:sldId id="308" r:id="rId13"/>
    <p:sldId id="320" r:id="rId14"/>
    <p:sldId id="319" r:id="rId15"/>
    <p:sldId id="258" r:id="rId16"/>
    <p:sldId id="326" r:id="rId17"/>
    <p:sldId id="360" r:id="rId18"/>
    <p:sldId id="361" r:id="rId19"/>
    <p:sldId id="362" r:id="rId20"/>
    <p:sldId id="363" r:id="rId21"/>
    <p:sldId id="327" r:id="rId22"/>
    <p:sldId id="333" r:id="rId23"/>
    <p:sldId id="334" r:id="rId24"/>
    <p:sldId id="338" r:id="rId25"/>
    <p:sldId id="335" r:id="rId26"/>
    <p:sldId id="339" r:id="rId27"/>
    <p:sldId id="340" r:id="rId28"/>
    <p:sldId id="342" r:id="rId29"/>
    <p:sldId id="347" r:id="rId30"/>
    <p:sldId id="358" r:id="rId31"/>
    <p:sldId id="359" r:id="rId32"/>
    <p:sldId id="344" r:id="rId33"/>
    <p:sldId id="355" r:id="rId34"/>
    <p:sldId id="356" r:id="rId35"/>
    <p:sldId id="357" r:id="rId36"/>
    <p:sldId id="341" r:id="rId37"/>
    <p:sldId id="337" r:id="rId38"/>
    <p:sldId id="348" r:id="rId39"/>
    <p:sldId id="343" r:id="rId40"/>
    <p:sldId id="328" r:id="rId41"/>
    <p:sldId id="259" r:id="rId42"/>
    <p:sldId id="257" r:id="rId43"/>
    <p:sldId id="263" r:id="rId44"/>
    <p:sldId id="265" r:id="rId45"/>
    <p:sldId id="271" r:id="rId46"/>
    <p:sldId id="272" r:id="rId47"/>
    <p:sldId id="273" r:id="rId48"/>
    <p:sldId id="278" r:id="rId49"/>
    <p:sldId id="280" r:id="rId50"/>
    <p:sldId id="281" r:id="rId51"/>
    <p:sldId id="287" r:id="rId52"/>
    <p:sldId id="295" r:id="rId53"/>
    <p:sldId id="296" r:id="rId54"/>
    <p:sldId id="303" r:id="rId55"/>
    <p:sldId id="304" r:id="rId56"/>
    <p:sldId id="306" r:id="rId57"/>
    <p:sldId id="305" r:id="rId5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8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32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09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48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10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02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67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26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24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22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7F9E7-91DD-43FE-94E3-37EA6DD1000C}" type="datetimeFigureOut">
              <a:rPr lang="it-IT" smtClean="0"/>
              <a:t>26/01/2019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C748F-089B-4D69-9AF0-102908809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6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78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9380880" cy="1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" y="0"/>
            <a:ext cx="9180957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53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8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612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0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56"/>
            <a:ext cx="9171027" cy="68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6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6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" y="19756"/>
            <a:ext cx="9117659" cy="683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21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80"/>
            <a:ext cx="9211428" cy="578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9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35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0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49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8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" y="1782"/>
            <a:ext cx="9184256" cy="19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1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5"/>
            <a:ext cx="4643685" cy="683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3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4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3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2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6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60" y="15480"/>
            <a:ext cx="9163077" cy="701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7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1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59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4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8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36"/>
            <a:ext cx="9286792" cy="682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5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92"/>
            <a:ext cx="9150293" cy="60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4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0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9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02"/>
            <a:ext cx="9160055" cy="601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" y="0"/>
            <a:ext cx="5151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0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7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4"/>
            <a:ext cx="9098884" cy="683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3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0"/>
            <a:ext cx="9137446" cy="608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8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9351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5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6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5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5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494"/>
            <a:ext cx="9235335" cy="693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2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7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0"/>
            <a:ext cx="25820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9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64"/>
            <a:ext cx="9132306" cy="57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3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4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1" y="25564"/>
            <a:ext cx="7164987" cy="683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6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" y="0"/>
            <a:ext cx="936998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0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9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4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199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7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" y="0"/>
            <a:ext cx="754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36"/>
            <a:ext cx="9147096" cy="68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6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" y="0"/>
            <a:ext cx="908720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98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9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82565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7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" y="17016"/>
            <a:ext cx="9058132" cy="51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1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" y="17240"/>
            <a:ext cx="9121013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4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624"/>
            <a:ext cx="92919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9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580"/>
            <a:ext cx="9249647" cy="519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2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494"/>
            <a:ext cx="9164545" cy="556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0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22"/>
            <a:ext cx="9147763" cy="68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0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2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" y="22826"/>
            <a:ext cx="9294692" cy="683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8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6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735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46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" y="17016"/>
            <a:ext cx="4977082" cy="68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8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536"/>
            <a:ext cx="4564309" cy="68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6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9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52"/>
            <a:ext cx="6071003" cy="682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1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4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6"/>
            <a:ext cx="9150256" cy="609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2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0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" y="6058"/>
            <a:ext cx="9124862" cy="685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0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494"/>
            <a:ext cx="9164545" cy="556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69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8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0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8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0</Words>
  <Application>Microsoft Office PowerPoint</Application>
  <PresentationFormat>Presentazione su schermo (4:3)</PresentationFormat>
  <Paragraphs>0</Paragraphs>
  <Slides>57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5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2019-01-25T14:49:02Z</dcterms:created>
  <dcterms:modified xsi:type="dcterms:W3CDTF">2019-01-26T20:43:35Z</dcterms:modified>
</cp:coreProperties>
</file>