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69" r:id="rId15"/>
    <p:sldId id="272" r:id="rId16"/>
    <p:sldId id="273" r:id="rId17"/>
    <p:sldId id="268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2" r:id="rId39"/>
    <p:sldId id="296" r:id="rId40"/>
    <p:sldId id="297" r:id="rId41"/>
    <p:sldId id="300" r:id="rId42"/>
    <p:sldId id="302" r:id="rId43"/>
    <p:sldId id="303" r:id="rId44"/>
    <p:sldId id="304" r:id="rId45"/>
    <p:sldId id="311" r:id="rId46"/>
    <p:sldId id="308" r:id="rId47"/>
    <p:sldId id="309" r:id="rId48"/>
    <p:sldId id="310" r:id="rId49"/>
    <p:sldId id="307" r:id="rId50"/>
    <p:sldId id="305" r:id="rId51"/>
    <p:sldId id="306" r:id="rId52"/>
    <p:sldId id="301" r:id="rId53"/>
    <p:sldId id="298" r:id="rId54"/>
    <p:sldId id="299" r:id="rId55"/>
    <p:sldId id="295" r:id="rId56"/>
    <p:sldId id="312" r:id="rId57"/>
    <p:sldId id="313" r:id="rId5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72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18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70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34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57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5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1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24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63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74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2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55F8-C1F4-456C-86A6-EB1F489DC9BD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1E039-970A-4FDE-8A2D-9DD4853A8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2"/>
            <a:ext cx="9137331" cy="609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51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7" y="0"/>
            <a:ext cx="55092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14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5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85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" y="0"/>
            <a:ext cx="923955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694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820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992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" y="0"/>
            <a:ext cx="923955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694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82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" y="-3031"/>
            <a:ext cx="9186246" cy="609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13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" y="0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292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20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" y="0"/>
            <a:ext cx="9153359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582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161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49"/>
            <a:ext cx="8778499" cy="68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2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07" y="0"/>
            <a:ext cx="929635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32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5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356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5596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990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" y="0"/>
            <a:ext cx="51452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507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783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88"/>
            <a:ext cx="9117897" cy="68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49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" y="0"/>
            <a:ext cx="9162851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393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" y="0"/>
            <a:ext cx="912272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16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44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432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817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" y="0"/>
            <a:ext cx="9380872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377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" y="0"/>
            <a:ext cx="79621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790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9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" y="0"/>
            <a:ext cx="9134736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417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0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952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221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6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14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09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7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12"/>
            <a:ext cx="4677793" cy="685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73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1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704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7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" y="0"/>
            <a:ext cx="47079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645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418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8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084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4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20"/>
            <a:ext cx="7986898" cy="68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857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565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990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0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274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5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405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8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" y="0"/>
            <a:ext cx="91354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737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0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" y="-1"/>
            <a:ext cx="3128809" cy="689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672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2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" y="5644"/>
            <a:ext cx="4951124" cy="685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882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97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" y="9544"/>
            <a:ext cx="9058912" cy="507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90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1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8" y="0"/>
            <a:ext cx="2210054" cy="693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780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2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0"/>
            <a:ext cx="9343203" cy="652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92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1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992"/>
            <a:ext cx="9118326" cy="261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403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5449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1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62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797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5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" y="0"/>
            <a:ext cx="36522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416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6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" y="0"/>
            <a:ext cx="45605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252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61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98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117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6651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159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99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" y="0"/>
            <a:ext cx="914409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4161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Presentazione su schermo (4:3)</PresentationFormat>
  <Paragraphs>0</Paragraphs>
  <Slides>57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5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2019-01-24T19:51:26Z</dcterms:created>
  <dcterms:modified xsi:type="dcterms:W3CDTF">2019-01-24T20:36:37Z</dcterms:modified>
</cp:coreProperties>
</file>