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258" r:id="rId3"/>
    <p:sldId id="314" r:id="rId4"/>
    <p:sldId id="316" r:id="rId5"/>
    <p:sldId id="317" r:id="rId6"/>
    <p:sldId id="318" r:id="rId7"/>
    <p:sldId id="315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265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5" r:id="rId46"/>
    <p:sldId id="306" r:id="rId47"/>
    <p:sldId id="307" r:id="rId48"/>
    <p:sldId id="310" r:id="rId49"/>
    <p:sldId id="308" r:id="rId50"/>
    <p:sldId id="309" r:id="rId51"/>
    <p:sldId id="304" r:id="rId5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44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6F79-E878-4160-B26B-A7237D32EEDB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F292B-D993-44A5-9CD7-13E1BC3DD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8265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6F79-E878-4160-B26B-A7237D32EEDB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F292B-D993-44A5-9CD7-13E1BC3DD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462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6F79-E878-4160-B26B-A7237D32EEDB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F292B-D993-44A5-9CD7-13E1BC3DD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018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6F79-E878-4160-B26B-A7237D32EEDB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F292B-D993-44A5-9CD7-13E1BC3DD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884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6F79-E878-4160-B26B-A7237D32EEDB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F292B-D993-44A5-9CD7-13E1BC3DD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805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6F79-E878-4160-B26B-A7237D32EEDB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F292B-D993-44A5-9CD7-13E1BC3DD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0843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6F79-E878-4160-B26B-A7237D32EEDB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F292B-D993-44A5-9CD7-13E1BC3DD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264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6F79-E878-4160-B26B-A7237D32EEDB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F292B-D993-44A5-9CD7-13E1BC3DD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524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6F79-E878-4160-B26B-A7237D32EEDB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F292B-D993-44A5-9CD7-13E1BC3DD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6227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6F79-E878-4160-B26B-A7237D32EEDB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F292B-D993-44A5-9CD7-13E1BC3DD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4212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6F79-E878-4160-B26B-A7237D32EEDB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F292B-D993-44A5-9CD7-13E1BC3DD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6588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B6F79-E878-4160-B26B-A7237D32EEDB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F292B-D993-44A5-9CD7-13E1BC3DD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395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4859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669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425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" y="0"/>
            <a:ext cx="9143756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101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9" y="0"/>
            <a:ext cx="51473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20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"/>
            <a:ext cx="9196224" cy="651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290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" y="870"/>
            <a:ext cx="8234544" cy="685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852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667"/>
            <a:ext cx="5167250" cy="688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150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" y="0"/>
            <a:ext cx="9124804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92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94"/>
            <a:ext cx="9253728" cy="340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231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30"/>
            <a:ext cx="9139959" cy="685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29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4495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467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3527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323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0199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940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" y="0"/>
            <a:ext cx="9124804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573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4495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431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819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" y="-18220"/>
            <a:ext cx="9158352" cy="697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11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" y="3902"/>
            <a:ext cx="6991180" cy="685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838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" y="0"/>
            <a:ext cx="9154495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321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03" y="-1"/>
            <a:ext cx="8910283" cy="688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150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994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8649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6" y="22992"/>
            <a:ext cx="7564436" cy="683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317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6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893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67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4" y="0"/>
            <a:ext cx="91550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889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49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4449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430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1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6996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1176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59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1679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535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50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8281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511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1784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5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158"/>
            <a:ext cx="9263785" cy="50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295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9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92" y="-18220"/>
            <a:ext cx="4692009" cy="687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518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4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8311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9920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9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" y="0"/>
            <a:ext cx="9219007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736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" y="-31667"/>
            <a:ext cx="5167250" cy="688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7910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0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0200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2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0825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30"/>
            <a:ext cx="9139959" cy="685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7456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9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02"/>
            <a:ext cx="9128380" cy="658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22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2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641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5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" y="0"/>
            <a:ext cx="9205031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9987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6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018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3960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644"/>
            <a:ext cx="9217277" cy="638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5622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9726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6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018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307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5549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644"/>
            <a:ext cx="9217277" cy="638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8798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5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62"/>
            <a:ext cx="4303024" cy="68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292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" y="0"/>
            <a:ext cx="9155687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666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578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" y="0"/>
            <a:ext cx="91329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852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9364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0</Words>
  <Application>Microsoft Office PowerPoint</Application>
  <PresentationFormat>Presentazione su schermo (4:3)</PresentationFormat>
  <Paragraphs>0</Paragraphs>
  <Slides>51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5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2019-01-24T15:23:39Z</dcterms:created>
  <dcterms:modified xsi:type="dcterms:W3CDTF">2019-01-24T19:49:59Z</dcterms:modified>
</cp:coreProperties>
</file>