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32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80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59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8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48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17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06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60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7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3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627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0543-4F7F-42F3-82B1-4366D7D9756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422A-FCF3-453C-A244-D5C677FBDD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7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mosaici dell'abside e del presbiterio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" y="0"/>
            <a:ext cx="9182365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6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cupola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Scorcio dell'interno con le esedre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925780" y="3244334"/>
            <a:ext cx="3292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Scorcio dell'interno con le esedre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" y="-17348"/>
            <a:ext cx="8546619" cy="640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1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98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" y="1742"/>
            <a:ext cx="9211943" cy="522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59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labirinto della Basilica di San Vitale simboleggia il percorso verso la purificazione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" y="0"/>
            <a:ext cx="917191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53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Scorcio dell'interno con le esedre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9391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39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84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11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5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" y="0"/>
            <a:ext cx="9215012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53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La Basilica di San Vitale è nota per la bellezza dei suoi mosaici bizantini, che attraggono lo sguardo verso l’alto</a:t>
            </a:r>
            <a:endParaRPr lang="it-IT" sz="24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" y="0"/>
            <a:ext cx="91640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5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9285988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6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0450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467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Presentazione su schermo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I mosaici dell'abside e del presbiterio</vt:lpstr>
      <vt:lpstr>Scorcio dell'interno con le esedre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Basilica di San Vitale è nota per la bellezza dei suoi mosaici bizantini, che attraggono lo sguardo verso l’alto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Interno della cupola</vt:lpstr>
      <vt:lpstr>Presentazione standard di PowerPoint</vt:lpstr>
      <vt:lpstr>Presentazione standard di PowerPoint</vt:lpstr>
      <vt:lpstr>Il labirinto della Basilica di San Vitale simboleggia il percorso verso la purificazione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mosaici dell'abside e del presbiterio</dc:title>
  <dc:creator>lenovo</dc:creator>
  <cp:lastModifiedBy>lenovo</cp:lastModifiedBy>
  <cp:revision>1</cp:revision>
  <dcterms:created xsi:type="dcterms:W3CDTF">2019-01-24T13:06:12Z</dcterms:created>
  <dcterms:modified xsi:type="dcterms:W3CDTF">2019-01-24T13:06:42Z</dcterms:modified>
</cp:coreProperties>
</file>