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1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55073-9048-4285-8074-DA811836FF4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9ED7C-3AA8-485A-8A4A-BB7D59C91E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6992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55073-9048-4285-8074-DA811836FF4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9ED7C-3AA8-485A-8A4A-BB7D59C91E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616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55073-9048-4285-8074-DA811836FF4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9ED7C-3AA8-485A-8A4A-BB7D59C91E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8932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55073-9048-4285-8074-DA811836FF4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9ED7C-3AA8-485A-8A4A-BB7D59C91E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0085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55073-9048-4285-8074-DA811836FF4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9ED7C-3AA8-485A-8A4A-BB7D59C91E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7296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55073-9048-4285-8074-DA811836FF4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9ED7C-3AA8-485A-8A4A-BB7D59C91E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924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55073-9048-4285-8074-DA811836FF4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9ED7C-3AA8-485A-8A4A-BB7D59C91E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1324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55073-9048-4285-8074-DA811836FF4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9ED7C-3AA8-485A-8A4A-BB7D59C91E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74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55073-9048-4285-8074-DA811836FF4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9ED7C-3AA8-485A-8A4A-BB7D59C91E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3437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55073-9048-4285-8074-DA811836FF4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9ED7C-3AA8-485A-8A4A-BB7D59C91E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106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55073-9048-4285-8074-DA811836FF4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9ED7C-3AA8-485A-8A4A-BB7D59C91E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169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55073-9048-4285-8074-DA811836FF4B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9ED7C-3AA8-485A-8A4A-BB7D59C91E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3051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Ritratto del Fayyum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8" y="-7310"/>
            <a:ext cx="4021645" cy="686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86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670" y="0"/>
            <a:ext cx="4197538" cy="6973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97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11" y="0"/>
            <a:ext cx="52509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56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64528"/>
            <a:ext cx="3600400" cy="701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43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Ritratto del Fayyum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8" y="-7310"/>
            <a:ext cx="4021645" cy="686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5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03468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Ritratto del Fayyum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" y="3950"/>
            <a:ext cx="5138930" cy="68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55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690" y="0"/>
            <a:ext cx="3564486" cy="695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96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9135"/>
            <a:ext cx="3960440" cy="683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31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30" y="0"/>
            <a:ext cx="66179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46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667"/>
            <a:ext cx="4176464" cy="692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40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2736"/>
            <a:ext cx="3600400" cy="678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17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03468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Ritratto del Fayyum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" y="3950"/>
            <a:ext cx="5138930" cy="68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58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Ritratto del Fayyum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158023"/>
            <a:ext cx="3328920" cy="702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05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8992"/>
            <a:ext cx="5090479" cy="684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72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670" y="0"/>
            <a:ext cx="4197538" cy="6973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47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11" y="0"/>
            <a:ext cx="52509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58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64528"/>
            <a:ext cx="3600400" cy="701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76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35" y="0"/>
            <a:ext cx="68237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45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7" y="0"/>
            <a:ext cx="72037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74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821" y="0"/>
            <a:ext cx="5695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79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608" y="-1"/>
            <a:ext cx="4808632" cy="701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85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404" y="0"/>
            <a:ext cx="4428812" cy="68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99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690" y="0"/>
            <a:ext cx="3564486" cy="695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56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366" y="0"/>
            <a:ext cx="4391849" cy="6931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7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-38212"/>
            <a:ext cx="3816424" cy="689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25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720" y="116632"/>
            <a:ext cx="3583456" cy="671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69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446" y="0"/>
            <a:ext cx="3826745" cy="704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30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613" y="0"/>
            <a:ext cx="39842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81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522" y="0"/>
            <a:ext cx="45081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03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" y="0"/>
            <a:ext cx="8014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20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369" y="0"/>
            <a:ext cx="5103879" cy="686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28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9135"/>
            <a:ext cx="3960440" cy="683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31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30" y="0"/>
            <a:ext cx="66179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33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667"/>
            <a:ext cx="4176464" cy="692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85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2736"/>
            <a:ext cx="3600400" cy="678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01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Ritratto del Fayyum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158023"/>
            <a:ext cx="3328920" cy="702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60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8992"/>
            <a:ext cx="5090479" cy="684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21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18</Words>
  <Application>Microsoft Office PowerPoint</Application>
  <PresentationFormat>Presentazione su schermo (4:3)</PresentationFormat>
  <Paragraphs>6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38" baseType="lpstr">
      <vt:lpstr>Tema di Office</vt:lpstr>
      <vt:lpstr>Ritratto del Fayyum</vt:lpstr>
      <vt:lpstr>Ritratto del Fayyum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Ritratto del Fayyum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Ritratto del Fayyum</vt:lpstr>
      <vt:lpstr>Ritratto del Fayyum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Ritratto del Fayyum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Ritratto del Fayyum</dc:title>
  <dc:creator>lenovo</dc:creator>
  <cp:lastModifiedBy>lenovo</cp:lastModifiedBy>
  <cp:revision>2</cp:revision>
  <dcterms:created xsi:type="dcterms:W3CDTF">2018-07-18T08:52:24Z</dcterms:created>
  <dcterms:modified xsi:type="dcterms:W3CDTF">2018-07-18T09:18:32Z</dcterms:modified>
</cp:coreProperties>
</file>