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3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96BE5-2A4F-4E97-8A64-F9B94AD9F96F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99E1A-585E-451E-80AD-10FD5C974B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122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Jump</a:t>
            </a:r>
            <a:r>
              <a:rPr lang="it-IT" dirty="0" smtClean="0"/>
              <a:t> to </a:t>
            </a:r>
            <a:r>
              <a:rPr lang="it-IT" dirty="0" err="1" smtClean="0"/>
              <a:t>search</a:t>
            </a:r>
            <a:endParaRPr lang="it-IT" dirty="0" smtClean="0"/>
          </a:p>
          <a:p>
            <a:r>
              <a:rPr lang="it-IT" dirty="0" smtClean="0"/>
              <a:t> </a:t>
            </a:r>
          </a:p>
          <a:p>
            <a:endParaRPr lang="it-IT" dirty="0" smtClean="0"/>
          </a:p>
          <a:p>
            <a:r>
              <a:rPr lang="it-IT" dirty="0" smtClean="0"/>
              <a:t>Muro decorato a encausto da </a:t>
            </a:r>
            <a:r>
              <a:rPr lang="it-IT" dirty="0" err="1" smtClean="0"/>
              <a:t>Solunto</a:t>
            </a:r>
            <a:r>
              <a:rPr lang="it-IT" dirty="0" smtClean="0"/>
              <a:t> (I secolo a.C. - Museo archeologico regionale di Palermo)</a:t>
            </a:r>
          </a:p>
          <a:p>
            <a:r>
              <a:rPr lang="it-IT" dirty="0" smtClean="0"/>
              <a:t> </a:t>
            </a:r>
          </a:p>
          <a:p>
            <a:endParaRPr lang="it-IT" dirty="0" smtClean="0"/>
          </a:p>
          <a:p>
            <a:r>
              <a:rPr lang="it-IT" dirty="0" smtClean="0"/>
              <a:t>Pittura ad encausto nel laboratorio romano di Vincenzo </a:t>
            </a:r>
            <a:r>
              <a:rPr lang="it-IT" dirty="0" err="1" smtClean="0"/>
              <a:t>Requeno</a:t>
            </a:r>
            <a:endParaRPr lang="it-IT" dirty="0" smtClean="0"/>
          </a:p>
          <a:p>
            <a:r>
              <a:rPr lang="it-IT" dirty="0" smtClean="0"/>
              <a:t>L'encausto (o </a:t>
            </a:r>
            <a:r>
              <a:rPr lang="it-IT" dirty="0" err="1" smtClean="0"/>
              <a:t>incausto</a:t>
            </a:r>
            <a:r>
              <a:rPr lang="it-IT" dirty="0" smtClean="0"/>
              <a:t>) è un'antica tecnica pittorica applicata su muro, marmo, legno, terracotta, avorio e a volte anche sulla tela. </a:t>
            </a:r>
          </a:p>
          <a:p>
            <a:r>
              <a:rPr lang="it-IT" dirty="0" smtClean="0"/>
              <a:t>I pigmenti vengono mescolati a cera punica (che ha funzione di legante), mantenuti liquidi dentro un braciere e stesi sul supporto con un pennello o una spatola e poi fissati a caldo con arnesi di metallo chiamati cauteri o </a:t>
            </a:r>
            <a:r>
              <a:rPr lang="it-IT" dirty="0" err="1" smtClean="0"/>
              <a:t>cestri</a:t>
            </a:r>
            <a:r>
              <a:rPr lang="it-IT" dirty="0" smtClean="0"/>
              <a:t>: è questo il procedimento che differenzia l'encausto dalla pittura a cera.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99BE2-EF4B-4584-91B4-7CA5B9E7193D}" type="slidenum">
              <a:rPr lang="it-IT" smtClean="0">
                <a:solidFill>
                  <a:prstClr val="black"/>
                </a:solidFill>
              </a:rPr>
              <a:pPr/>
              <a:t>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932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FE2C-3FB0-41C3-BCF1-9B6D5BB27965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102E-76C5-427A-8417-74566F1DD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3670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FE2C-3FB0-41C3-BCF1-9B6D5BB27965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102E-76C5-427A-8417-74566F1DD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2059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FE2C-3FB0-41C3-BCF1-9B6D5BB27965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102E-76C5-427A-8417-74566F1DD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177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FE2C-3FB0-41C3-BCF1-9B6D5BB27965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102E-76C5-427A-8417-74566F1DD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337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FE2C-3FB0-41C3-BCF1-9B6D5BB27965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102E-76C5-427A-8417-74566F1DD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0942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FE2C-3FB0-41C3-BCF1-9B6D5BB27965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102E-76C5-427A-8417-74566F1DD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526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FE2C-3FB0-41C3-BCF1-9B6D5BB27965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102E-76C5-427A-8417-74566F1DD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09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FE2C-3FB0-41C3-BCF1-9B6D5BB27965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102E-76C5-427A-8417-74566F1DD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4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FE2C-3FB0-41C3-BCF1-9B6D5BB27965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102E-76C5-427A-8417-74566F1DD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02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FE2C-3FB0-41C3-BCF1-9B6D5BB27965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102E-76C5-427A-8417-74566F1DD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55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8FE2C-3FB0-41C3-BCF1-9B6D5BB27965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E102E-76C5-427A-8417-74566F1DD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389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8FE2C-3FB0-41C3-BCF1-9B6D5BB27965}" type="datetimeFigureOut">
              <a:rPr lang="it-IT" smtClean="0"/>
              <a:t>18/07/2018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E102E-76C5-427A-8417-74566F1DDE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436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-9060"/>
            <a:ext cx="7439315" cy="686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19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45" y="0"/>
            <a:ext cx="457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11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" y="1484784"/>
            <a:ext cx="918959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25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7970"/>
            <a:ext cx="3576026" cy="686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44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4578" name="Picture 2" descr="http://78.media.tumblr.com/c5d11a5f9e92403bafc7d6b4e2f5a495/tumblr_mphgt6Ov0y1ssmm02o5_12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-136525"/>
            <a:ext cx="9534525" cy="171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9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47" y="1268760"/>
            <a:ext cx="9274461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713"/>
            <a:ext cx="3600400" cy="68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6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14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0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20" y="1600200"/>
            <a:ext cx="31985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50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299" y="0"/>
            <a:ext cx="3645885" cy="69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07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61" y="0"/>
            <a:ext cx="4812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19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32" y="0"/>
            <a:ext cx="5526647" cy="710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98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006" y="0"/>
            <a:ext cx="46262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8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7702"/>
            <a:ext cx="4989723" cy="685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29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32240" y="274638"/>
            <a:ext cx="22322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applicato al sarcofago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14943"/>
            <a:ext cx="6002570" cy="687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15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30536"/>
            <a:ext cx="4464496" cy="68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35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32" y="908720"/>
            <a:ext cx="917271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36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912" y="0"/>
            <a:ext cx="4213296" cy="695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1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30243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del Fayyum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5113889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-35498"/>
            <a:ext cx="4074296" cy="689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22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-107775"/>
            <a:ext cx="3816424" cy="72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3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78" y="0"/>
            <a:ext cx="72475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45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46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32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" y="1844824"/>
            <a:ext cx="9112877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1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42" y="0"/>
            <a:ext cx="3877050" cy="69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62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683" y="0"/>
            <a:ext cx="5024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47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9601"/>
            <a:ext cx="4996477" cy="683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0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631" y="0"/>
            <a:ext cx="4788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9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06" y="0"/>
            <a:ext cx="8577242" cy="72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5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193"/>
            <a:ext cx="4104456" cy="685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9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122</Words>
  <Application>Microsoft Office PowerPoint</Application>
  <PresentationFormat>Presentazione su schermo (4:3)</PresentationFormat>
  <Paragraphs>12</Paragraphs>
  <Slides>30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Ritratto applicato al sarcofago</vt:lpstr>
      <vt:lpstr>Presentazione standard di PowerPoint</vt:lpstr>
      <vt:lpstr>Presentazione standard di PowerPoint</vt:lpstr>
      <vt:lpstr>Presentazione standard di PowerPoint</vt:lpstr>
      <vt:lpstr>Ritratto del Fayyum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2018-07-18T08:50:31Z</dcterms:created>
  <dcterms:modified xsi:type="dcterms:W3CDTF">2018-07-18T08:51:32Z</dcterms:modified>
</cp:coreProperties>
</file>