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activeX/activeX1.xml" ContentType="application/vnd.ms-office.activeX+xml"/>
  <Override PartName="/ppt/activeX/activeX2.xml" ContentType="application/vnd.ms-office.activeX+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7"/>
  </p:notesMasterIdLst>
  <p:sldIdLst>
    <p:sldId id="256" r:id="rId2"/>
    <p:sldId id="393" r:id="rId3"/>
    <p:sldId id="394" r:id="rId4"/>
    <p:sldId id="257" r:id="rId5"/>
    <p:sldId id="395" r:id="rId6"/>
    <p:sldId id="348" r:id="rId7"/>
    <p:sldId id="351" r:id="rId8"/>
    <p:sldId id="354" r:id="rId9"/>
    <p:sldId id="288" r:id="rId10"/>
    <p:sldId id="260" r:id="rId11"/>
    <p:sldId id="266" r:id="rId12"/>
    <p:sldId id="262" r:id="rId13"/>
    <p:sldId id="267" r:id="rId14"/>
    <p:sldId id="264" r:id="rId15"/>
    <p:sldId id="289" r:id="rId16"/>
    <p:sldId id="352" r:id="rId17"/>
    <p:sldId id="396" r:id="rId18"/>
    <p:sldId id="398" r:id="rId19"/>
    <p:sldId id="397" r:id="rId20"/>
    <p:sldId id="399" r:id="rId21"/>
    <p:sldId id="400" r:id="rId22"/>
    <p:sldId id="401" r:id="rId23"/>
    <p:sldId id="370" r:id="rId24"/>
    <p:sldId id="361" r:id="rId25"/>
    <p:sldId id="362" r:id="rId26"/>
    <p:sldId id="368" r:id="rId27"/>
    <p:sldId id="363" r:id="rId28"/>
    <p:sldId id="364" r:id="rId29"/>
    <p:sldId id="353" r:id="rId30"/>
    <p:sldId id="355" r:id="rId31"/>
    <p:sldId id="290" r:id="rId32"/>
    <p:sldId id="381" r:id="rId33"/>
    <p:sldId id="259" r:id="rId34"/>
    <p:sldId id="283" r:id="rId35"/>
    <p:sldId id="271" r:id="rId36"/>
    <p:sldId id="273" r:id="rId37"/>
    <p:sldId id="263" r:id="rId38"/>
    <p:sldId id="272" r:id="rId39"/>
    <p:sldId id="265" r:id="rId40"/>
    <p:sldId id="298" r:id="rId41"/>
    <p:sldId id="373" r:id="rId42"/>
    <p:sldId id="261" r:id="rId43"/>
    <p:sldId id="269" r:id="rId44"/>
    <p:sldId id="285" r:id="rId45"/>
    <p:sldId id="286" r:id="rId46"/>
    <p:sldId id="377" r:id="rId47"/>
    <p:sldId id="382" r:id="rId48"/>
    <p:sldId id="376" r:id="rId49"/>
    <p:sldId id="294" r:id="rId50"/>
    <p:sldId id="295" r:id="rId51"/>
    <p:sldId id="356" r:id="rId52"/>
    <p:sldId id="357" r:id="rId53"/>
    <p:sldId id="378" r:id="rId54"/>
    <p:sldId id="380" r:id="rId55"/>
    <p:sldId id="379" r:id="rId56"/>
    <p:sldId id="360" r:id="rId57"/>
    <p:sldId id="365" r:id="rId58"/>
    <p:sldId id="384" r:id="rId59"/>
    <p:sldId id="385" r:id="rId60"/>
    <p:sldId id="292" r:id="rId61"/>
    <p:sldId id="299" r:id="rId62"/>
    <p:sldId id="300" r:id="rId63"/>
    <p:sldId id="386" r:id="rId64"/>
    <p:sldId id="387" r:id="rId65"/>
    <p:sldId id="388" r:id="rId66"/>
    <p:sldId id="391" r:id="rId67"/>
    <p:sldId id="389" r:id="rId68"/>
    <p:sldId id="390" r:id="rId69"/>
    <p:sldId id="313" r:id="rId70"/>
    <p:sldId id="314" r:id="rId71"/>
    <p:sldId id="324" r:id="rId72"/>
    <p:sldId id="326" r:id="rId73"/>
    <p:sldId id="328" r:id="rId74"/>
    <p:sldId id="329" r:id="rId75"/>
    <p:sldId id="330" r:id="rId76"/>
    <p:sldId id="383" r:id="rId77"/>
    <p:sldId id="341" r:id="rId78"/>
    <p:sldId id="333" r:id="rId79"/>
    <p:sldId id="340" r:id="rId80"/>
    <p:sldId id="344" r:id="rId81"/>
    <p:sldId id="345" r:id="rId82"/>
    <p:sldId id="342" r:id="rId83"/>
    <p:sldId id="392" r:id="rId84"/>
    <p:sldId id="343" r:id="rId85"/>
    <p:sldId id="350" r:id="rId86"/>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729" autoAdjust="0"/>
  </p:normalViewPr>
  <p:slideViewPr>
    <p:cSldViewPr>
      <p:cViewPr varScale="1">
        <p:scale>
          <a:sx n="55" d="100"/>
          <a:sy n="55" d="100"/>
        </p:scale>
        <p:origin x="-432" y="-72"/>
      </p:cViewPr>
      <p:guideLst>
        <p:guide orient="horz" pos="2160"/>
        <p:guide pos="2880"/>
      </p:guideLst>
    </p:cSldViewPr>
  </p:slideViewPr>
  <p:notesTextViewPr>
    <p:cViewPr>
      <p:scale>
        <a:sx n="1" d="1"/>
        <a:sy n="1" d="1"/>
      </p:scale>
      <p:origin x="0" y="0"/>
    </p:cViewPr>
  </p:notesTextViewPr>
  <p:sorterViewPr>
    <p:cViewPr>
      <p:scale>
        <a:sx n="100" d="100"/>
        <a:sy n="100" d="100"/>
      </p:scale>
      <p:origin x="0" y="586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5512D11C-5CC6-11CF-8D67-00AA00BDCE1D}" ax:persistence="persistStream" r:id="rId1"/>
</file>

<file path=ppt/activeX/activeX2.xml><?xml version="1.0" encoding="utf-8"?>
<ax:ocx xmlns:ax="http://schemas.microsoft.com/office/2006/activeX" xmlns:r="http://schemas.openxmlformats.org/officeDocument/2006/relationships" ax:classid="{5512D110-5CC6-11CF-8D67-00AA00BDCE1D}" ax:persistence="persistStream" r:id="rId1"/>
</file>

<file path=ppt/drawings/_rels/vmlDrawing1.vml.rels><?xml version="1.0" encoding="UTF-8" standalone="yes"?>
<Relationships xmlns="http://schemas.openxmlformats.org/package/2006/relationships"><Relationship Id="rId2" Type="http://schemas.openxmlformats.org/officeDocument/2006/relationships/image" Target="../media/image68.wmf"/><Relationship Id="rId1" Type="http://schemas.openxmlformats.org/officeDocument/2006/relationships/image" Target="../media/image6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15368F-64CC-4375-A4F3-0CBB723E2EC8}" type="datetimeFigureOut">
              <a:rPr lang="it-IT" smtClean="0"/>
              <a:t>12/11/2017</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D5A9A6-F217-41BC-86E1-214FDD615841}" type="slidenum">
              <a:rPr lang="it-IT" smtClean="0"/>
              <a:t>‹N›</a:t>
            </a:fld>
            <a:endParaRPr lang="it-IT"/>
          </a:p>
        </p:txBody>
      </p:sp>
    </p:spTree>
    <p:extLst>
      <p:ext uri="{BB962C8B-B14F-4D97-AF65-F5344CB8AC3E}">
        <p14:creationId xmlns:p14="http://schemas.microsoft.com/office/powerpoint/2010/main" val="1870662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75D5A9A6-F217-41BC-86E1-214FDD615841}" type="slidenum">
              <a:rPr lang="it-IT" smtClean="0"/>
              <a:t>76</a:t>
            </a:fld>
            <a:endParaRPr lang="it-IT"/>
          </a:p>
        </p:txBody>
      </p:sp>
    </p:spTree>
    <p:extLst>
      <p:ext uri="{BB962C8B-B14F-4D97-AF65-F5344CB8AC3E}">
        <p14:creationId xmlns:p14="http://schemas.microsoft.com/office/powerpoint/2010/main" val="22640405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A55C3299-332F-4505-8BA5-7688E52C0ECD}" type="datetimeFigureOut">
              <a:rPr lang="it-IT" smtClean="0"/>
              <a:t>12/11/2017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E36DB50-A870-4F97-815B-DC80F744C803}" type="slidenum">
              <a:rPr lang="it-IT" smtClean="0"/>
              <a:t>‹N›</a:t>
            </a:fld>
            <a:endParaRPr lang="it-IT"/>
          </a:p>
        </p:txBody>
      </p:sp>
    </p:spTree>
    <p:extLst>
      <p:ext uri="{BB962C8B-B14F-4D97-AF65-F5344CB8AC3E}">
        <p14:creationId xmlns:p14="http://schemas.microsoft.com/office/powerpoint/2010/main" val="24309830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55C3299-332F-4505-8BA5-7688E52C0ECD}" type="datetimeFigureOut">
              <a:rPr lang="it-IT" smtClean="0"/>
              <a:t>12/11/2017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E36DB50-A870-4F97-815B-DC80F744C803}" type="slidenum">
              <a:rPr lang="it-IT" smtClean="0"/>
              <a:t>‹N›</a:t>
            </a:fld>
            <a:endParaRPr lang="it-IT"/>
          </a:p>
        </p:txBody>
      </p:sp>
    </p:spTree>
    <p:extLst>
      <p:ext uri="{BB962C8B-B14F-4D97-AF65-F5344CB8AC3E}">
        <p14:creationId xmlns:p14="http://schemas.microsoft.com/office/powerpoint/2010/main" val="39391500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55C3299-332F-4505-8BA5-7688E52C0ECD}" type="datetimeFigureOut">
              <a:rPr lang="it-IT" smtClean="0"/>
              <a:t>12/11/2017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E36DB50-A870-4F97-815B-DC80F744C803}" type="slidenum">
              <a:rPr lang="it-IT" smtClean="0"/>
              <a:t>‹N›</a:t>
            </a:fld>
            <a:endParaRPr lang="it-IT"/>
          </a:p>
        </p:txBody>
      </p:sp>
    </p:spTree>
    <p:extLst>
      <p:ext uri="{BB962C8B-B14F-4D97-AF65-F5344CB8AC3E}">
        <p14:creationId xmlns:p14="http://schemas.microsoft.com/office/powerpoint/2010/main" val="1277443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55C3299-332F-4505-8BA5-7688E52C0ECD}" type="datetimeFigureOut">
              <a:rPr lang="it-IT" smtClean="0"/>
              <a:t>12/11/2017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E36DB50-A870-4F97-815B-DC80F744C803}" type="slidenum">
              <a:rPr lang="it-IT" smtClean="0"/>
              <a:t>‹N›</a:t>
            </a:fld>
            <a:endParaRPr lang="it-IT"/>
          </a:p>
        </p:txBody>
      </p:sp>
    </p:spTree>
    <p:extLst>
      <p:ext uri="{BB962C8B-B14F-4D97-AF65-F5344CB8AC3E}">
        <p14:creationId xmlns:p14="http://schemas.microsoft.com/office/powerpoint/2010/main" val="1977785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A55C3299-332F-4505-8BA5-7688E52C0ECD}" type="datetimeFigureOut">
              <a:rPr lang="it-IT" smtClean="0"/>
              <a:t>12/11/2017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E36DB50-A870-4F97-815B-DC80F744C803}" type="slidenum">
              <a:rPr lang="it-IT" smtClean="0"/>
              <a:t>‹N›</a:t>
            </a:fld>
            <a:endParaRPr lang="it-IT"/>
          </a:p>
        </p:txBody>
      </p:sp>
    </p:spTree>
    <p:extLst>
      <p:ext uri="{BB962C8B-B14F-4D97-AF65-F5344CB8AC3E}">
        <p14:creationId xmlns:p14="http://schemas.microsoft.com/office/powerpoint/2010/main" val="1404911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A55C3299-332F-4505-8BA5-7688E52C0ECD}" type="datetimeFigureOut">
              <a:rPr lang="it-IT" smtClean="0"/>
              <a:t>12/11/2017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E36DB50-A870-4F97-815B-DC80F744C803}" type="slidenum">
              <a:rPr lang="it-IT" smtClean="0"/>
              <a:t>‹N›</a:t>
            </a:fld>
            <a:endParaRPr lang="it-IT"/>
          </a:p>
        </p:txBody>
      </p:sp>
    </p:spTree>
    <p:extLst>
      <p:ext uri="{BB962C8B-B14F-4D97-AF65-F5344CB8AC3E}">
        <p14:creationId xmlns:p14="http://schemas.microsoft.com/office/powerpoint/2010/main" val="4118058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A55C3299-332F-4505-8BA5-7688E52C0ECD}" type="datetimeFigureOut">
              <a:rPr lang="it-IT" smtClean="0"/>
              <a:t>12/11/2017</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EE36DB50-A870-4F97-815B-DC80F744C803}" type="slidenum">
              <a:rPr lang="it-IT" smtClean="0"/>
              <a:t>‹N›</a:t>
            </a:fld>
            <a:endParaRPr lang="it-IT"/>
          </a:p>
        </p:txBody>
      </p:sp>
    </p:spTree>
    <p:extLst>
      <p:ext uri="{BB962C8B-B14F-4D97-AF65-F5344CB8AC3E}">
        <p14:creationId xmlns:p14="http://schemas.microsoft.com/office/powerpoint/2010/main" val="2966273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A55C3299-332F-4505-8BA5-7688E52C0ECD}" type="datetimeFigureOut">
              <a:rPr lang="it-IT" smtClean="0"/>
              <a:t>12/11/2017</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EE36DB50-A870-4F97-815B-DC80F744C803}" type="slidenum">
              <a:rPr lang="it-IT" smtClean="0"/>
              <a:t>‹N›</a:t>
            </a:fld>
            <a:endParaRPr lang="it-IT"/>
          </a:p>
        </p:txBody>
      </p:sp>
    </p:spTree>
    <p:extLst>
      <p:ext uri="{BB962C8B-B14F-4D97-AF65-F5344CB8AC3E}">
        <p14:creationId xmlns:p14="http://schemas.microsoft.com/office/powerpoint/2010/main" val="32681109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55C3299-332F-4505-8BA5-7688E52C0ECD}" type="datetimeFigureOut">
              <a:rPr lang="it-IT" smtClean="0"/>
              <a:t>12/11/2017</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EE36DB50-A870-4F97-815B-DC80F744C803}" type="slidenum">
              <a:rPr lang="it-IT" smtClean="0"/>
              <a:t>‹N›</a:t>
            </a:fld>
            <a:endParaRPr lang="it-IT"/>
          </a:p>
        </p:txBody>
      </p:sp>
    </p:spTree>
    <p:extLst>
      <p:ext uri="{BB962C8B-B14F-4D97-AF65-F5344CB8AC3E}">
        <p14:creationId xmlns:p14="http://schemas.microsoft.com/office/powerpoint/2010/main" val="3946237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A55C3299-332F-4505-8BA5-7688E52C0ECD}" type="datetimeFigureOut">
              <a:rPr lang="it-IT" smtClean="0"/>
              <a:t>12/11/2017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E36DB50-A870-4F97-815B-DC80F744C803}" type="slidenum">
              <a:rPr lang="it-IT" smtClean="0"/>
              <a:t>‹N›</a:t>
            </a:fld>
            <a:endParaRPr lang="it-IT"/>
          </a:p>
        </p:txBody>
      </p:sp>
    </p:spTree>
    <p:extLst>
      <p:ext uri="{BB962C8B-B14F-4D97-AF65-F5344CB8AC3E}">
        <p14:creationId xmlns:p14="http://schemas.microsoft.com/office/powerpoint/2010/main" val="10115335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A55C3299-332F-4505-8BA5-7688E52C0ECD}" type="datetimeFigureOut">
              <a:rPr lang="it-IT" smtClean="0"/>
              <a:t>12/11/2017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E36DB50-A870-4F97-815B-DC80F744C803}" type="slidenum">
              <a:rPr lang="it-IT" smtClean="0"/>
              <a:t>‹N›</a:t>
            </a:fld>
            <a:endParaRPr lang="it-IT"/>
          </a:p>
        </p:txBody>
      </p:sp>
    </p:spTree>
    <p:extLst>
      <p:ext uri="{BB962C8B-B14F-4D97-AF65-F5344CB8AC3E}">
        <p14:creationId xmlns:p14="http://schemas.microsoft.com/office/powerpoint/2010/main" val="1023596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5C3299-332F-4505-8BA5-7688E52C0ECD}" type="datetimeFigureOut">
              <a:rPr lang="it-IT" smtClean="0"/>
              <a:t>12/11/2017</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36DB50-A870-4F97-815B-DC80F744C803}" type="slidenum">
              <a:rPr lang="it-IT" smtClean="0"/>
              <a:t>‹N›</a:t>
            </a:fld>
            <a:endParaRPr lang="it-IT"/>
          </a:p>
        </p:txBody>
      </p:sp>
    </p:spTree>
    <p:extLst>
      <p:ext uri="{BB962C8B-B14F-4D97-AF65-F5344CB8AC3E}">
        <p14:creationId xmlns:p14="http://schemas.microsoft.com/office/powerpoint/2010/main" val="9749532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hyperlink" Target="https://it.wikipedia.org/wiki/896" TargetMode="External"/><Relationship Id="rId13" Type="http://schemas.openxmlformats.org/officeDocument/2006/relationships/hyperlink" Target="https://it.wikipedia.org/wiki/Tevere" TargetMode="External"/><Relationship Id="rId3" Type="http://schemas.openxmlformats.org/officeDocument/2006/relationships/hyperlink" Target="https://it.wikipedia.org/wiki/1870" TargetMode="External"/><Relationship Id="rId7" Type="http://schemas.openxmlformats.org/officeDocument/2006/relationships/hyperlink" Target="https://it.wikipedia.org/wiki/Papa_Formoso" TargetMode="External"/><Relationship Id="rId12" Type="http://schemas.openxmlformats.org/officeDocument/2006/relationships/hyperlink" Target="https://it.wikipedia.org/wiki/Papa_Giovanni_VIII" TargetMode="External"/><Relationship Id="rId2" Type="http://schemas.openxmlformats.org/officeDocument/2006/relationships/hyperlink" Target="https://it.wikipedia.org/w/index.php?title=Papa_Formoso_e_Stefano_VII&amp;action=edit&amp;redlink=1" TargetMode="External"/><Relationship Id="rId1" Type="http://schemas.openxmlformats.org/officeDocument/2006/relationships/slideLayout" Target="../slideLayouts/slideLayout2.xml"/><Relationship Id="rId6" Type="http://schemas.openxmlformats.org/officeDocument/2006/relationships/hyperlink" Target="https://it.wikipedia.org/wiki/Sinodo_del_cadavere" TargetMode="External"/><Relationship Id="rId11" Type="http://schemas.openxmlformats.org/officeDocument/2006/relationships/hyperlink" Target="https://it.wikipedia.org/wiki/Mummia" TargetMode="External"/><Relationship Id="rId5" Type="http://schemas.openxmlformats.org/officeDocument/2006/relationships/hyperlink" Target="https://it.wikipedia.org/wiki/Nantes" TargetMode="External"/><Relationship Id="rId10" Type="http://schemas.openxmlformats.org/officeDocument/2006/relationships/hyperlink" Target="https://it.wikipedia.org/wiki/Papa_Stefano_VI" TargetMode="External"/><Relationship Id="rId4" Type="http://schemas.openxmlformats.org/officeDocument/2006/relationships/hyperlink" Target="https://it.wikipedia.org/wiki/Jean-Paul_Laurens" TargetMode="External"/><Relationship Id="rId9" Type="http://schemas.openxmlformats.org/officeDocument/2006/relationships/hyperlink" Target="https://it.wikipedia.org/wiki/Avvelenamento" TargetMode="External"/><Relationship Id="rId14" Type="http://schemas.openxmlformats.org/officeDocument/2006/relationships/image" Target="../media/image66.jpg"/></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17" Type="http://schemas.openxmlformats.org/officeDocument/2006/relationships/hyperlink" Target="https://it.wikipedia.org/wiki/Categoria:Chiese_di_Roma_-_Q.XXIX_Ponte_Mammolo" TargetMode="External"/><Relationship Id="rId299" Type="http://schemas.openxmlformats.org/officeDocument/2006/relationships/hyperlink" Target="https://it.wikipedia.org/wiki/Gentile_da_Fabriano" TargetMode="External"/><Relationship Id="rId21" Type="http://schemas.openxmlformats.org/officeDocument/2006/relationships/hyperlink" Target="https://it.wikipedia.org/wiki/Basiliche_papali" TargetMode="External"/><Relationship Id="rId63" Type="http://schemas.openxmlformats.org/officeDocument/2006/relationships/hyperlink" Target="https://it.wikipedia.org/w/index.php?title=Template:Chiese_di_Roma&amp;action=edit" TargetMode="External"/><Relationship Id="rId159" Type="http://schemas.openxmlformats.org/officeDocument/2006/relationships/hyperlink" Target="https://it.wikipedia.org/wiki/Ludus_Matutinus" TargetMode="External"/><Relationship Id="rId324" Type="http://schemas.openxmlformats.org/officeDocument/2006/relationships/hyperlink" Target="https://it.wikipedia.org/wiki/Papa_Alessandro_VII" TargetMode="External"/><Relationship Id="rId366" Type="http://schemas.openxmlformats.org/officeDocument/2006/relationships/hyperlink" Target="https://it.wikipedia.org/wiki/Nartece" TargetMode="External"/><Relationship Id="rId531" Type="http://schemas.openxmlformats.org/officeDocument/2006/relationships/hyperlink" Target="https://it.wikipedia.org/wiki/Basilica_di_San_Giovanni_in_Laterano#cite_note-18" TargetMode="External"/><Relationship Id="rId573" Type="http://schemas.openxmlformats.org/officeDocument/2006/relationships/hyperlink" Target="https://it.wikipedia.org/wiki/Basilica_di_San_Giovanni_in_Laterano#cite_ref-16" TargetMode="External"/><Relationship Id="rId629" Type="http://schemas.openxmlformats.org/officeDocument/2006/relationships/hyperlink" Target="https://it.wikipedia.org/wiki/File:Tempietto_tipo_2.png" TargetMode="External"/><Relationship Id="rId170" Type="http://schemas.openxmlformats.org/officeDocument/2006/relationships/hyperlink" Target="https://it.wikipedia.org/wiki/Via_Latina" TargetMode="External"/><Relationship Id="rId226" Type="http://schemas.openxmlformats.org/officeDocument/2006/relationships/hyperlink" Target="https://it.wikipedia.org/wiki/Papa_Sergio_III" TargetMode="External"/><Relationship Id="rId433" Type="http://schemas.openxmlformats.org/officeDocument/2006/relationships/hyperlink" Target="https://it.wikipedia.org/w/index.php?title=Basilica_di_San_Giovanni_in_Laterano&amp;action=edit&amp;section=17" TargetMode="External"/><Relationship Id="rId268" Type="http://schemas.openxmlformats.org/officeDocument/2006/relationships/hyperlink" Target="https://it.wikipedia.org/wiki/Ges%C3%B9" TargetMode="External"/><Relationship Id="rId475" Type="http://schemas.openxmlformats.org/officeDocument/2006/relationships/hyperlink" Target="https://it.wikipedia.org/wiki/Concerto" TargetMode="External"/><Relationship Id="rId32" Type="http://schemas.openxmlformats.org/officeDocument/2006/relationships/hyperlink" Target="https://it.wikipedia.org/wiki/Basilica_del_Santo_Sepolcro" TargetMode="External"/><Relationship Id="rId74" Type="http://schemas.openxmlformats.org/officeDocument/2006/relationships/hyperlink" Target="https://it.wikipedia.org/wiki/Categoria:Chiese_di_Roma_(rione_Pigna)" TargetMode="External"/><Relationship Id="rId128" Type="http://schemas.openxmlformats.org/officeDocument/2006/relationships/hyperlink" Target="https://it.wikipedia.org/wiki/Categoria:Chiese_titolari_di_Roma" TargetMode="External"/><Relationship Id="rId335" Type="http://schemas.openxmlformats.org/officeDocument/2006/relationships/hyperlink" Target="https://it.wikipedia.org/wiki/Papa_Clemente_XI" TargetMode="External"/><Relationship Id="rId377" Type="http://schemas.openxmlformats.org/officeDocument/2006/relationships/hyperlink" Target="https://it.wikipedia.org/wiki/XX_secolo" TargetMode="External"/><Relationship Id="rId500" Type="http://schemas.openxmlformats.org/officeDocument/2006/relationships/hyperlink" Target="https://it.wikipedia.org/wiki/Camillo_Ruini" TargetMode="External"/><Relationship Id="rId542" Type="http://schemas.openxmlformats.org/officeDocument/2006/relationships/hyperlink" Target="https://it.wikipedia.org/wiki/Basilica_di_San_Giovanni_in_Laterano#cite_ref-SitoBasilica_1-2" TargetMode="External"/><Relationship Id="rId584" Type="http://schemas.openxmlformats.org/officeDocument/2006/relationships/hyperlink" Target="https://it.wikipedia.org/wiki/Basilica_di_San_Giovanni_in_Laterano#cite_ref-TP_21-2" TargetMode="External"/><Relationship Id="rId5" Type="http://schemas.openxmlformats.org/officeDocument/2006/relationships/image" Target="../media/image47.jpg"/><Relationship Id="rId181" Type="http://schemas.openxmlformats.org/officeDocument/2006/relationships/hyperlink" Target="https://it.wikipedia.org/wiki/Castra_Nova_equitum_singularium" TargetMode="External"/><Relationship Id="rId237" Type="http://schemas.openxmlformats.org/officeDocument/2006/relationships/hyperlink" Target="https://it.wikipedia.org/wiki/Giovanni_apostolo_ed_evangelista" TargetMode="External"/><Relationship Id="rId402" Type="http://schemas.openxmlformats.org/officeDocument/2006/relationships/hyperlink" Target="https://it.wikipedia.org/w/index.php?title=Antonio_Montauti&amp;action=edit&amp;redlink=1" TargetMode="External"/><Relationship Id="rId279" Type="http://schemas.openxmlformats.org/officeDocument/2006/relationships/hyperlink" Target="https://it.wikipedia.org/wiki/Paolo_di_Tarso" TargetMode="External"/><Relationship Id="rId444" Type="http://schemas.openxmlformats.org/officeDocument/2006/relationships/hyperlink" Target="https://it.wikipedia.org/wiki/File:Triclinum-mosaik.jpg" TargetMode="External"/><Relationship Id="rId486" Type="http://schemas.openxmlformats.org/officeDocument/2006/relationships/hyperlink" Target="https://it.wikipedia.org/wiki/Papa_Gregorio_XIII" TargetMode="External"/><Relationship Id="rId43" Type="http://schemas.openxmlformats.org/officeDocument/2006/relationships/hyperlink" Target="https://it.wikipedia.org/wiki/Cattedrale_di_Lisbona" TargetMode="External"/><Relationship Id="rId139" Type="http://schemas.openxmlformats.org/officeDocument/2006/relationships/hyperlink" Target="https://it.wikipedia.org/wiki/Regio_II_Caelimontium" TargetMode="External"/><Relationship Id="rId290" Type="http://schemas.openxmlformats.org/officeDocument/2006/relationships/hyperlink" Target="https://it.wikipedia.org/wiki/Laterizio" TargetMode="External"/><Relationship Id="rId304" Type="http://schemas.openxmlformats.org/officeDocument/2006/relationships/hyperlink" Target="https://it.wikipedia.org/wiki/Vaticano" TargetMode="External"/><Relationship Id="rId346" Type="http://schemas.openxmlformats.org/officeDocument/2006/relationships/hyperlink" Target="https://it.wikipedia.org/wiki/Giacomo_il_Minore" TargetMode="External"/><Relationship Id="rId388" Type="http://schemas.openxmlformats.org/officeDocument/2006/relationships/hyperlink" Target="https://it.wikipedia.org/wiki/Pio_IV" TargetMode="External"/><Relationship Id="rId511" Type="http://schemas.openxmlformats.org/officeDocument/2006/relationships/hyperlink" Target="https://it.wikipedia.org/wiki/1684" TargetMode="External"/><Relationship Id="rId553" Type="http://schemas.openxmlformats.org/officeDocument/2006/relationships/hyperlink" Target="https://it.wikipedia.org/w/index.php?title=Plauzio_Laterano&amp;action=edit&amp;redlink=1" TargetMode="External"/><Relationship Id="rId609" Type="http://schemas.openxmlformats.org/officeDocument/2006/relationships/image" Target="../media/image69.jpeg"/><Relationship Id="rId85" Type="http://schemas.openxmlformats.org/officeDocument/2006/relationships/hyperlink" Target="https://it.wikipedia.org/wiki/Categoria:Chiese_di_Roma_(rione_Testaccio)" TargetMode="External"/><Relationship Id="rId150" Type="http://schemas.openxmlformats.org/officeDocument/2006/relationships/hyperlink" Target="https://it.wikipedia.org/wiki/Case_romane_del_Celio" TargetMode="External"/><Relationship Id="rId192" Type="http://schemas.openxmlformats.org/officeDocument/2006/relationships/hyperlink" Target="https://it.wikipedia.org/wiki/Horti_Pallantiani" TargetMode="External"/><Relationship Id="rId206" Type="http://schemas.openxmlformats.org/officeDocument/2006/relationships/hyperlink" Target="https://it.wikipedia.org/w/index.php?title=Sepulcrum_Aureliorum&amp;action=edit&amp;redlink=1" TargetMode="External"/><Relationship Id="rId413" Type="http://schemas.openxmlformats.org/officeDocument/2006/relationships/hyperlink" Target="https://it.wikipedia.org/wiki/Musiva" TargetMode="External"/><Relationship Id="rId595" Type="http://schemas.openxmlformats.org/officeDocument/2006/relationships/hyperlink" Target="https://it.wikipedia.org/wiki/Basilica_di_San_Giovanni_in_Laterano#cite_ref-TP_21-13" TargetMode="External"/><Relationship Id="rId248" Type="http://schemas.openxmlformats.org/officeDocument/2006/relationships/hyperlink" Target="https://it.wikipedia.org/wiki/1297" TargetMode="External"/><Relationship Id="rId455" Type="http://schemas.openxmlformats.org/officeDocument/2006/relationships/hyperlink" Target="https://it.wikipedia.org/wiki/XV_secolo_a.C." TargetMode="External"/><Relationship Id="rId497" Type="http://schemas.openxmlformats.org/officeDocument/2006/relationships/hyperlink" Target="https://it.wikipedia.org/wiki/Processione" TargetMode="External"/><Relationship Id="rId620" Type="http://schemas.openxmlformats.org/officeDocument/2006/relationships/image" Target="../media/image74.png"/><Relationship Id="rId12" Type="http://schemas.openxmlformats.org/officeDocument/2006/relationships/hyperlink" Target="https://it.wikipedia.org/wiki/Wikipedia:Svuota_la_sezione_curiosit%C3%A0#Linee_guida" TargetMode="External"/><Relationship Id="rId108" Type="http://schemas.openxmlformats.org/officeDocument/2006/relationships/hyperlink" Target="https://it.wikipedia.org/wiki/Categoria:Chiese_di_Roma_-_Q.XX_Ardeatino" TargetMode="External"/><Relationship Id="rId315" Type="http://schemas.openxmlformats.org/officeDocument/2006/relationships/hyperlink" Target="https://it.wikipedia.org/w/index.php?title=Ex_novo&amp;action=edit&amp;redlink=1" TargetMode="External"/><Relationship Id="rId357" Type="http://schemas.openxmlformats.org/officeDocument/2006/relationships/hyperlink" Target="https://it.wikipedia.org/wiki/1735" TargetMode="External"/><Relationship Id="rId522" Type="http://schemas.openxmlformats.org/officeDocument/2006/relationships/hyperlink" Target="https://it.wikipedia.org/wiki/San_Paolo" TargetMode="External"/><Relationship Id="rId54" Type="http://schemas.openxmlformats.org/officeDocument/2006/relationships/hyperlink" Target="https://it.wikipedia.org/w/index.php?title=Cattedrale_patriarcale_dell'Annunciazione&amp;action=edit&amp;redlink=1" TargetMode="External"/><Relationship Id="rId96" Type="http://schemas.openxmlformats.org/officeDocument/2006/relationships/hyperlink" Target="https://it.wikipedia.org/wiki/Categoria:Chiese_di_Roma_-_Q.VIII_Tuscolano" TargetMode="External"/><Relationship Id="rId161" Type="http://schemas.openxmlformats.org/officeDocument/2006/relationships/hyperlink" Target="https://it.wikipedia.org/wiki/Ninfeo_di_Nerone" TargetMode="External"/><Relationship Id="rId217" Type="http://schemas.openxmlformats.org/officeDocument/2006/relationships/hyperlink" Target="https://it.wikipedia.org/wiki/Virtual_International_Authority_File" TargetMode="External"/><Relationship Id="rId399" Type="http://schemas.openxmlformats.org/officeDocument/2006/relationships/hyperlink" Target="https://it.wikipedia.org/wiki/Neri_Maria_Corsini" TargetMode="External"/><Relationship Id="rId564" Type="http://schemas.openxmlformats.org/officeDocument/2006/relationships/hyperlink" Target="https://it.wikipedia.org/wiki/Basilica_di_San_Giovanni_in_Laterano#cite_ref-11" TargetMode="External"/><Relationship Id="rId259" Type="http://schemas.openxmlformats.org/officeDocument/2006/relationships/hyperlink" Target="https://it.wikipedia.org/wiki/Avignone" TargetMode="External"/><Relationship Id="rId424" Type="http://schemas.openxmlformats.org/officeDocument/2006/relationships/hyperlink" Target="https://it.wikipedia.org/wiki/Citt%C3%A0_del_Vaticano" TargetMode="External"/><Relationship Id="rId466" Type="http://schemas.openxmlformats.org/officeDocument/2006/relationships/hyperlink" Target="https://it.wikipedia.org/wiki/Patti_Lateranensi" TargetMode="External"/><Relationship Id="rId631" Type="http://schemas.openxmlformats.org/officeDocument/2006/relationships/hyperlink" Target="https://it.wikipedia.org/wiki/File:Emblem_of_the_Holy_See_usual.svg" TargetMode="External"/><Relationship Id="rId23" Type="http://schemas.openxmlformats.org/officeDocument/2006/relationships/hyperlink" Target="https://it.wikipedia.org/wiki/Basilica_di_San_Pietro_in_Vaticano" TargetMode="External"/><Relationship Id="rId119" Type="http://schemas.openxmlformats.org/officeDocument/2006/relationships/hyperlink" Target="https://it.wikipedia.org/wiki/Categoria:Chiese_di_Roma_-_Q.XXXI_Giuliano-Dalmata" TargetMode="External"/><Relationship Id="rId270" Type="http://schemas.openxmlformats.org/officeDocument/2006/relationships/hyperlink" Target="https://it.wikipedia.org/wiki/Finestra" TargetMode="External"/><Relationship Id="rId326" Type="http://schemas.openxmlformats.org/officeDocument/2006/relationships/hyperlink" Target="https://it.wikipedia.org/wiki/Papa_Clemente_XII" TargetMode="External"/><Relationship Id="rId533" Type="http://schemas.openxmlformats.org/officeDocument/2006/relationships/hyperlink" Target="https://it.wikipedia.org/wiki/Basilica_di_San_Giovanni_in_Laterano#cite_note-20" TargetMode="External"/><Relationship Id="rId65" Type="http://schemas.openxmlformats.org/officeDocument/2006/relationships/hyperlink" Target="https://it.wikipedia.org/wiki/Rioni_di_Roma" TargetMode="External"/><Relationship Id="rId130" Type="http://schemas.openxmlformats.org/officeDocument/2006/relationships/hyperlink" Target="https://it.wikipedia.org/wiki/Parrocchie_della_diocesi_di_Roma" TargetMode="External"/><Relationship Id="rId368" Type="http://schemas.openxmlformats.org/officeDocument/2006/relationships/hyperlink" Target="https://it.wikipedia.org/wiki/Serliana" TargetMode="External"/><Relationship Id="rId575" Type="http://schemas.openxmlformats.org/officeDocument/2006/relationships/hyperlink" Target="https://it.wikipedia.org/wiki/Basilica_di_San_Giovanni_in_Laterano#cite_ref-17" TargetMode="External"/><Relationship Id="rId172" Type="http://schemas.openxmlformats.org/officeDocument/2006/relationships/hyperlink" Target="https://it.wikipedia.org/wiki/Vicus_Capitis_Africae" TargetMode="External"/><Relationship Id="rId228" Type="http://schemas.openxmlformats.org/officeDocument/2006/relationships/hyperlink" Target="https://it.wikipedia.org/wiki/San_Giovanni_Battista" TargetMode="External"/><Relationship Id="rId435" Type="http://schemas.openxmlformats.org/officeDocument/2006/relationships/hyperlink" Target="https://it.wikipedia.org/wiki/Colonna" TargetMode="External"/><Relationship Id="rId477" Type="http://schemas.openxmlformats.org/officeDocument/2006/relationships/hyperlink" Target="https://it.wikipedia.org/wiki/Basilica_di_San_Giovanni_in_Laterano#cite_note-12" TargetMode="External"/><Relationship Id="rId600" Type="http://schemas.openxmlformats.org/officeDocument/2006/relationships/hyperlink" Target="https://it.wikipedia.org/w/index.php?title=Basilica_di_San_Giovanni_in_Laterano&amp;action=edit&amp;section=33" TargetMode="External"/><Relationship Id="rId281" Type="http://schemas.openxmlformats.org/officeDocument/2006/relationships/hyperlink" Target="https://it.wikipedia.org/wiki/Marmo" TargetMode="External"/><Relationship Id="rId337" Type="http://schemas.openxmlformats.org/officeDocument/2006/relationships/hyperlink" Target="https://it.wikipedia.org/wiki/Apostoli" TargetMode="External"/><Relationship Id="rId502" Type="http://schemas.openxmlformats.org/officeDocument/2006/relationships/hyperlink" Target="https://it.wikipedia.org/wiki/2008" TargetMode="External"/><Relationship Id="rId34" Type="http://schemas.openxmlformats.org/officeDocument/2006/relationships/hyperlink" Target="https://it.wikipedia.org/wiki/Concattedrale_del_Santissimo_Nome_di_Ges%C3%B9" TargetMode="External"/><Relationship Id="rId76" Type="http://schemas.openxmlformats.org/officeDocument/2006/relationships/hyperlink" Target="https://it.wikipedia.org/wiki/Categoria:Chiese_di_Roma_(rione_Sant'Angelo)" TargetMode="External"/><Relationship Id="rId141" Type="http://schemas.openxmlformats.org/officeDocument/2006/relationships/hyperlink" Target="https://it.wikipedia.org/wiki/Antrum_Cyclopis" TargetMode="External"/><Relationship Id="rId379" Type="http://schemas.openxmlformats.org/officeDocument/2006/relationships/hyperlink" Target="https://it.wikipedia.org/wiki/Autobomba" TargetMode="External"/><Relationship Id="rId544" Type="http://schemas.openxmlformats.org/officeDocument/2006/relationships/hyperlink" Target="https://it.wikipedia.org/wiki/Basilica_di_San_Giovanni_in_Laterano#cite_ref-PaginaVatican_2-0" TargetMode="External"/><Relationship Id="rId586" Type="http://schemas.openxmlformats.org/officeDocument/2006/relationships/hyperlink" Target="https://it.wikipedia.org/wiki/Basilica_di_San_Giovanni_in_Laterano#cite_ref-TP_21-4" TargetMode="External"/><Relationship Id="rId7" Type="http://schemas.openxmlformats.org/officeDocument/2006/relationships/hyperlink" Target="https://it.wikipedia.org/wiki/Scala_Santa" TargetMode="External"/><Relationship Id="rId183" Type="http://schemas.openxmlformats.org/officeDocument/2006/relationships/hyperlink" Target="https://it.wikipedia.org/wiki/Circo_Variano" TargetMode="External"/><Relationship Id="rId239" Type="http://schemas.openxmlformats.org/officeDocument/2006/relationships/hyperlink" Target="https://it.wikipedia.org/wiki/Benedettini" TargetMode="External"/><Relationship Id="rId390" Type="http://schemas.openxmlformats.org/officeDocument/2006/relationships/hyperlink" Target="https://it.wikipedia.org/wiki/Enrico_IV_di_Francia" TargetMode="External"/><Relationship Id="rId404" Type="http://schemas.openxmlformats.org/officeDocument/2006/relationships/hyperlink" Target="https://it.wikipedia.org/wiki/Giovan_Battista_Montano" TargetMode="External"/><Relationship Id="rId446" Type="http://schemas.openxmlformats.org/officeDocument/2006/relationships/hyperlink" Target="https://it.wikipedia.org/wiki/Abside" TargetMode="External"/><Relationship Id="rId611" Type="http://schemas.openxmlformats.org/officeDocument/2006/relationships/image" Target="../media/image8.jpg"/><Relationship Id="rId250" Type="http://schemas.openxmlformats.org/officeDocument/2006/relationships/hyperlink" Target="https://it.wikipedia.org/wiki/Giotto" TargetMode="External"/><Relationship Id="rId292" Type="http://schemas.openxmlformats.org/officeDocument/2006/relationships/hyperlink" Target="https://it.wikipedia.org/wiki/Carlo_V_di_Francia" TargetMode="External"/><Relationship Id="rId306" Type="http://schemas.openxmlformats.org/officeDocument/2006/relationships/hyperlink" Target="https://it.wikipedia.org/wiki/1413" TargetMode="External"/><Relationship Id="rId488" Type="http://schemas.openxmlformats.org/officeDocument/2006/relationships/hyperlink" Target="https://it.wikipedia.org/wiki/Corpus_Domini" TargetMode="External"/><Relationship Id="rId45" Type="http://schemas.openxmlformats.org/officeDocument/2006/relationships/hyperlink" Target="https://it.wikipedia.org/wiki/Cattedrale_di_Santa_Caterina_(Goa)" TargetMode="External"/><Relationship Id="rId87" Type="http://schemas.openxmlformats.org/officeDocument/2006/relationships/hyperlink" Target="https://it.wikipedia.org/wiki/Categoria:Chiese_di_Roma_(rione_Prati)" TargetMode="External"/><Relationship Id="rId110" Type="http://schemas.openxmlformats.org/officeDocument/2006/relationships/hyperlink" Target="https://it.wikipedia.org/wiki/Categoria:Chiese_di_Roma_-_Q.XXII_Collatino" TargetMode="External"/><Relationship Id="rId348" Type="http://schemas.openxmlformats.org/officeDocument/2006/relationships/hyperlink" Target="https://it.wikipedia.org/wiki/Matteo_apostolo_ed_evangelista" TargetMode="External"/><Relationship Id="rId513" Type="http://schemas.openxmlformats.org/officeDocument/2006/relationships/hyperlink" Target="https://it.wikipedia.org/wiki/Basilica_di_San_Giovanni_in_Laterano#cite_note-13" TargetMode="External"/><Relationship Id="rId555" Type="http://schemas.openxmlformats.org/officeDocument/2006/relationships/hyperlink" Target="https://it.wikipedia.org/wiki/Congiura_di_Pisone" TargetMode="External"/><Relationship Id="rId597" Type="http://schemas.openxmlformats.org/officeDocument/2006/relationships/hyperlink" Target="https://it.wikipedia.org/wiki/Basilica_di_San_Giovanni_in_Laterano#cite_ref-TP_21-15" TargetMode="External"/><Relationship Id="rId152" Type="http://schemas.openxmlformats.org/officeDocument/2006/relationships/hyperlink" Target="https://it.wikipedia.org/wiki/Clivus_Scauri" TargetMode="External"/><Relationship Id="rId194" Type="http://schemas.openxmlformats.org/officeDocument/2006/relationships/hyperlink" Target="https://it.wikipedia.org/wiki/Macellum_Liviae" TargetMode="External"/><Relationship Id="rId208" Type="http://schemas.openxmlformats.org/officeDocument/2006/relationships/hyperlink" Target="https://it.wikipedia.org/wiki/Tempio_di_Iside_a_via_Labicana#L.27Isis_patricia" TargetMode="External"/><Relationship Id="rId415" Type="http://schemas.openxmlformats.org/officeDocument/2006/relationships/hyperlink" Target="https://it.wikipedia.org/w/index.php?title=Basilica_di_San_Giovanni_in_Laterano&amp;action=edit&amp;section=15" TargetMode="External"/><Relationship Id="rId457" Type="http://schemas.openxmlformats.org/officeDocument/2006/relationships/hyperlink" Target="https://it.wikipedia.org/wiki/Tebe_(Egitto)" TargetMode="External"/><Relationship Id="rId622" Type="http://schemas.openxmlformats.org/officeDocument/2006/relationships/image" Target="../media/image76.jpeg"/><Relationship Id="rId261" Type="http://schemas.openxmlformats.org/officeDocument/2006/relationships/hyperlink" Target="https://it.wikipedia.org/wiki/Papa_Giovanni_XXII" TargetMode="External"/><Relationship Id="rId499" Type="http://schemas.openxmlformats.org/officeDocument/2006/relationships/hyperlink" Target="https://it.wikipedia.org/w/index.php?title=Basilica_di_San_Giovanni_in_Laterano&amp;action=edit&amp;section=23" TargetMode="External"/><Relationship Id="rId14" Type="http://schemas.openxmlformats.org/officeDocument/2006/relationships/hyperlink" Target="https://it.wikipedia.org/wiki/San_Giovanni_(metropolitana_di_Roma)" TargetMode="External"/><Relationship Id="rId56" Type="http://schemas.openxmlformats.org/officeDocument/2006/relationships/hyperlink" Target="https://it.wikipedia.org/w/index.php?title=Cattedrale_di_Nostra_Signora_dei_Sette_Dolori&amp;action=edit&amp;redlink=1" TargetMode="External"/><Relationship Id="rId317" Type="http://schemas.openxmlformats.org/officeDocument/2006/relationships/hyperlink" Target="https://it.wikipedia.org/w/index.php?title=Via_Triumphalis&amp;action=edit&amp;redlink=1" TargetMode="External"/><Relationship Id="rId359" Type="http://schemas.openxmlformats.org/officeDocument/2006/relationships/hyperlink" Target="https://it.wikipedia.org/wiki/Corsini" TargetMode="External"/><Relationship Id="rId524" Type="http://schemas.openxmlformats.org/officeDocument/2006/relationships/hyperlink" Target="https://it.wikipedia.org/wiki/Giovanni_di_Bartolo" TargetMode="External"/><Relationship Id="rId566" Type="http://schemas.openxmlformats.org/officeDocument/2006/relationships/hyperlink" Target="http://roma.corriere.it/roma/notizie/cronaca/10_marzo_21/numeri-piazze-roma-ok-1602693169419.shtml" TargetMode="External"/><Relationship Id="rId98" Type="http://schemas.openxmlformats.org/officeDocument/2006/relationships/hyperlink" Target="https://it.wikipedia.org/wiki/Categoria:Chiese_di_Roma_-_Q.X_Ostiense" TargetMode="External"/><Relationship Id="rId121" Type="http://schemas.openxmlformats.org/officeDocument/2006/relationships/hyperlink" Target="https://it.wikipedia.org/wiki/Categoria:Chiese_di_Roma_-_Q.XXXIII_Lido_di_Ostia_Ponente" TargetMode="External"/><Relationship Id="rId163" Type="http://schemas.openxmlformats.org/officeDocument/2006/relationships/hyperlink" Target="https://it.wikipedia.org/wiki/Mura_serviane" TargetMode="External"/><Relationship Id="rId219" Type="http://schemas.openxmlformats.org/officeDocument/2006/relationships/hyperlink" Target="https://it.wikipedia.org/wiki/Gemeinsame_Normdatei" TargetMode="External"/><Relationship Id="rId370" Type="http://schemas.openxmlformats.org/officeDocument/2006/relationships/hyperlink" Target="https://it.wikipedia.org/wiki/Michelangelo" TargetMode="External"/><Relationship Id="rId426" Type="http://schemas.openxmlformats.org/officeDocument/2006/relationships/hyperlink" Target="https://it.wikipedia.org/w/index.php?title=Basilica_di_San_Giovanni_in_Laterano&amp;action=edit&amp;section=16" TargetMode="External"/><Relationship Id="rId633" Type="http://schemas.openxmlformats.org/officeDocument/2006/relationships/hyperlink" Target="https://it.wikipedia.org/wiki/File:Insigne_Romanum_coronatum.svg" TargetMode="External"/><Relationship Id="rId230" Type="http://schemas.openxmlformats.org/officeDocument/2006/relationships/hyperlink" Target="https://it.wikipedia.org/wiki/Mosaico" TargetMode="External"/><Relationship Id="rId468" Type="http://schemas.openxmlformats.org/officeDocument/2006/relationships/hyperlink" Target="https://it.wikipedia.org/wiki/Santa_Sede" TargetMode="External"/><Relationship Id="rId25" Type="http://schemas.openxmlformats.org/officeDocument/2006/relationships/hyperlink" Target="https://it.wikipedia.org/wiki/Basilica_di_Santa_Maria_Maggiore" TargetMode="External"/><Relationship Id="rId67" Type="http://schemas.openxmlformats.org/officeDocument/2006/relationships/hyperlink" Target="https://it.wikipedia.org/wiki/Categoria:Chiese_di_Roma_(rione_Trevi)" TargetMode="External"/><Relationship Id="rId272" Type="http://schemas.openxmlformats.org/officeDocument/2006/relationships/hyperlink" Target="https://it.wikipedia.org/wiki/Flotta_romana" TargetMode="External"/><Relationship Id="rId328" Type="http://schemas.openxmlformats.org/officeDocument/2006/relationships/hyperlink" Target="https://it.wikipedia.org/wiki/1734" TargetMode="External"/><Relationship Id="rId535" Type="http://schemas.openxmlformats.org/officeDocument/2006/relationships/hyperlink" Target="https://it.wikipedia.org/wiki/Papa" TargetMode="External"/><Relationship Id="rId577" Type="http://schemas.openxmlformats.org/officeDocument/2006/relationships/hyperlink" Target="https://it.wikipedia.org/wiki/Basilica_di_San_Giovanni_in_Laterano#cite_ref-18" TargetMode="External"/><Relationship Id="rId132" Type="http://schemas.openxmlformats.org/officeDocument/2006/relationships/hyperlink" Target="https://it.wikipedia.org/wiki/Categoria:Chiese_sconsacrate_di_Roma" TargetMode="External"/><Relationship Id="rId174" Type="http://schemas.openxmlformats.org/officeDocument/2006/relationships/hyperlink" Target="https://it.wikipedia.org/wiki/Anio_Vetus" TargetMode="External"/><Relationship Id="rId381" Type="http://schemas.openxmlformats.org/officeDocument/2006/relationships/hyperlink" Target="https://it.wikipedia.org/wiki/File:Bronze_doors_San_Giovanni_in_Laterano_2006-09-07.jpg" TargetMode="External"/><Relationship Id="rId602" Type="http://schemas.openxmlformats.org/officeDocument/2006/relationships/hyperlink" Target="https://it.wikipedia.org/w/index.php?title=Basilica_di_San_Giovanni_in_Laterano&amp;action=edit&amp;section=35" TargetMode="External"/><Relationship Id="rId241" Type="http://schemas.openxmlformats.org/officeDocument/2006/relationships/hyperlink" Target="https://it.wikipedia.org/w/index.php?title=Monumento_Annibaldi&amp;action=edit&amp;redlink=1" TargetMode="External"/><Relationship Id="rId437" Type="http://schemas.openxmlformats.org/officeDocument/2006/relationships/hyperlink" Target="https://it.wikipedia.org/wiki/Architettura_gotica" TargetMode="External"/><Relationship Id="rId479" Type="http://schemas.openxmlformats.org/officeDocument/2006/relationships/hyperlink" Target="https://it.wikipedia.org/wiki/Organizzazione_delle_Nazioni_Unite" TargetMode="External"/><Relationship Id="rId36" Type="http://schemas.openxmlformats.org/officeDocument/2006/relationships/hyperlink" Target="https://it.wikipedia.org/wiki/Patriarcato_di_Costantinopoli_dei_Latini" TargetMode="External"/><Relationship Id="rId283" Type="http://schemas.openxmlformats.org/officeDocument/2006/relationships/hyperlink" Target="https://it.wikipedia.org/wiki/Salmo_112" TargetMode="External"/><Relationship Id="rId339" Type="http://schemas.openxmlformats.org/officeDocument/2006/relationships/hyperlink" Target="https://it.wikipedia.org/wiki/Basilica_di_San_Giovanni_in_Laterano#cite_note-10" TargetMode="External"/><Relationship Id="rId490" Type="http://schemas.openxmlformats.org/officeDocument/2006/relationships/hyperlink" Target="https://it.wikipedia.org/wiki/Solstizio_d'estate" TargetMode="External"/><Relationship Id="rId504" Type="http://schemas.openxmlformats.org/officeDocument/2006/relationships/hyperlink" Target="https://it.wikipedia.org/wiki/2017" TargetMode="External"/><Relationship Id="rId546" Type="http://schemas.openxmlformats.org/officeDocument/2006/relationships/hyperlink" Target="https://it.wikipedia.org/wiki/Basilica_di_San_Giovanni_in_Laterano#cite_ref-3" TargetMode="External"/><Relationship Id="rId78" Type="http://schemas.openxmlformats.org/officeDocument/2006/relationships/hyperlink" Target="https://it.wikipedia.org/wiki/Categoria:Chiese_di_Roma_(rione_Trastevere)" TargetMode="External"/><Relationship Id="rId101" Type="http://schemas.openxmlformats.org/officeDocument/2006/relationships/hyperlink" Target="https://it.wikipedia.org/wiki/Categoria:Chiese_di_Roma_-_Q.XIII_Aurelio" TargetMode="External"/><Relationship Id="rId143" Type="http://schemas.openxmlformats.org/officeDocument/2006/relationships/hyperlink" Target="https://it.wikipedia.org/wiki/Basilica_dei_Santi_Giovanni_e_Paolo" TargetMode="External"/><Relationship Id="rId185" Type="http://schemas.openxmlformats.org/officeDocument/2006/relationships/hyperlink" Target="https://it.wikipedia.org/wiki/Horti_Calyclani" TargetMode="External"/><Relationship Id="rId350" Type="http://schemas.openxmlformats.org/officeDocument/2006/relationships/hyperlink" Target="https://it.wikipedia.org/wiki/Nevi%C3%ACm" TargetMode="External"/><Relationship Id="rId406" Type="http://schemas.openxmlformats.org/officeDocument/2006/relationships/hyperlink" Target="https://it.wikipedia.org/w/index.php?title=Basilica_di_San_Giovanni_in_Laterano&amp;action=edit&amp;section=13" TargetMode="External"/><Relationship Id="rId588" Type="http://schemas.openxmlformats.org/officeDocument/2006/relationships/hyperlink" Target="https://it.wikipedia.org/wiki/Basilica_di_San_Giovanni_in_Laterano#cite_ref-TP_21-6" TargetMode="External"/><Relationship Id="rId9" Type="http://schemas.openxmlformats.org/officeDocument/2006/relationships/hyperlink" Target="https://it.wikipedia.org/wiki/Triclinium_Leoninum" TargetMode="External"/><Relationship Id="rId210" Type="http://schemas.openxmlformats.org/officeDocument/2006/relationships/hyperlink" Target="https://it.wikipedia.org/wiki/Terme_Eleniane" TargetMode="External"/><Relationship Id="rId392" Type="http://schemas.openxmlformats.org/officeDocument/2006/relationships/hyperlink" Target="https://it.wikipedia.org/wiki/Camillo_Rusconi" TargetMode="External"/><Relationship Id="rId448" Type="http://schemas.openxmlformats.org/officeDocument/2006/relationships/hyperlink" Target="https://it.wikipedia.org/wiki/Triclinio" TargetMode="External"/><Relationship Id="rId613" Type="http://schemas.openxmlformats.org/officeDocument/2006/relationships/image" Target="../media/image33.jpg"/><Relationship Id="rId252" Type="http://schemas.openxmlformats.org/officeDocument/2006/relationships/hyperlink" Target="https://it.wikipedia.org/wiki/Giubileo" TargetMode="External"/><Relationship Id="rId294" Type="http://schemas.openxmlformats.org/officeDocument/2006/relationships/hyperlink" Target="https://it.wikipedia.org/wiki/1370" TargetMode="External"/><Relationship Id="rId308" Type="http://schemas.openxmlformats.org/officeDocument/2006/relationships/hyperlink" Target="https://it.wikipedia.org/wiki/Papa_Martino_V" TargetMode="External"/><Relationship Id="rId515" Type="http://schemas.openxmlformats.org/officeDocument/2006/relationships/hyperlink" Target="https://it.wikipedia.org/w/index.php?title=Gzila_Nalder&amp;action=edit&amp;redlink=1" TargetMode="External"/><Relationship Id="rId47" Type="http://schemas.openxmlformats.org/officeDocument/2006/relationships/hyperlink" Target="https://it.wikipedia.org/wiki/Patriarcato_delle_Indie_orientali" TargetMode="External"/><Relationship Id="rId89" Type="http://schemas.openxmlformats.org/officeDocument/2006/relationships/hyperlink" Target="https://it.wikipedia.org/wiki/Categoria:Chiese_di_Roma_-_Q.I_Flaminio" TargetMode="External"/><Relationship Id="rId112" Type="http://schemas.openxmlformats.org/officeDocument/2006/relationships/hyperlink" Target="https://it.wikipedia.org/wiki/Categoria:Chiese_di_Roma_-_Q.XXIV_Don_Bosco" TargetMode="External"/><Relationship Id="rId154" Type="http://schemas.openxmlformats.org/officeDocument/2006/relationships/hyperlink" Target="https://it.wikipedia.org/w/index.php?title=Domus_Laterani&amp;action=edit&amp;redlink=1" TargetMode="External"/><Relationship Id="rId361" Type="http://schemas.openxmlformats.org/officeDocument/2006/relationships/hyperlink" Target="https://it.wikipedia.org/wiki/Nicola_Salvi" TargetMode="External"/><Relationship Id="rId557" Type="http://schemas.openxmlformats.org/officeDocument/2006/relationships/hyperlink" Target="https://it.wikipedia.org/wiki/ISBN" TargetMode="External"/><Relationship Id="rId599" Type="http://schemas.openxmlformats.org/officeDocument/2006/relationships/hyperlink" Target="https://it.wikipedia.org/w/index.php?title=Basilica_di_San_Giovanni_in_Laterano&amp;action=edit&amp;section=32" TargetMode="External"/><Relationship Id="rId196" Type="http://schemas.openxmlformats.org/officeDocument/2006/relationships/hyperlink" Target="https://it.wikipedia.org/wiki/Ninfeo_di_Alessandro" TargetMode="External"/><Relationship Id="rId417" Type="http://schemas.openxmlformats.org/officeDocument/2006/relationships/hyperlink" Target="https://it.wikipedia.org/wiki/XIV_secolo" TargetMode="External"/><Relationship Id="rId459" Type="http://schemas.openxmlformats.org/officeDocument/2006/relationships/hyperlink" Target="https://it.wikipedia.org/wiki/Egitto" TargetMode="External"/><Relationship Id="rId624" Type="http://schemas.openxmlformats.org/officeDocument/2006/relationships/image" Target="../media/image78.png"/><Relationship Id="rId16" Type="http://schemas.openxmlformats.org/officeDocument/2006/relationships/hyperlink" Target="https://it.wikipedia.org/w/index.php?title=Discussioni_template:Basiliche_patriarcali&amp;action=edit&amp;redlink=1" TargetMode="External"/><Relationship Id="rId221" Type="http://schemas.openxmlformats.org/officeDocument/2006/relationships/hyperlink" Target="https://it.wikipedia.org/wiki/Portale:Architettura" TargetMode="External"/><Relationship Id="rId263" Type="http://schemas.openxmlformats.org/officeDocument/2006/relationships/hyperlink" Target="https://it.wikipedia.org/wiki/Papa_Urbano_V" TargetMode="External"/><Relationship Id="rId319" Type="http://schemas.openxmlformats.org/officeDocument/2006/relationships/hyperlink" Target="https://it.wikipedia.org/wiki/File:Vasi-Lateran.jpg" TargetMode="External"/><Relationship Id="rId470" Type="http://schemas.openxmlformats.org/officeDocument/2006/relationships/hyperlink" Target="https://it.wikipedia.org/wiki/Concerto_del_Primo_Maggio" TargetMode="External"/><Relationship Id="rId526" Type="http://schemas.openxmlformats.org/officeDocument/2006/relationships/hyperlink" Target="https://it.wikipedia.org/w/index.php?title=Basilica_di_San_Giovanni_in_Laterano&amp;action=edit&amp;section=28" TargetMode="External"/><Relationship Id="rId58" Type="http://schemas.openxmlformats.org/officeDocument/2006/relationships/hyperlink" Target="https://it.wikipedia.org/w/index.php?title=Cattedrale_di_San_Gregorio_l'illuminatore_e_Sant'Elia&amp;action=edit&amp;redlink=1" TargetMode="External"/><Relationship Id="rId123" Type="http://schemas.openxmlformats.org/officeDocument/2006/relationships/hyperlink" Target="https://it.wikipedia.org/wiki/Suburbi_di_Roma" TargetMode="External"/><Relationship Id="rId330" Type="http://schemas.openxmlformats.org/officeDocument/2006/relationships/hyperlink" Target="https://it.wikipedia.org/wiki/Clemente_VIII" TargetMode="External"/><Relationship Id="rId568" Type="http://schemas.openxmlformats.org/officeDocument/2006/relationships/hyperlink" Target="http://penelope.uchicago.edu/Thayer/E/Gazetteer/Places/Europe/Italy/Lazio/Roma/Rome/_Texts/Lanciani/LANPAC/5*.html#sec21" TargetMode="External"/><Relationship Id="rId165" Type="http://schemas.openxmlformats.org/officeDocument/2006/relationships/hyperlink" Target="https://it.wikipedia.org/wiki/Porta_San_Giovanni_(Roma)" TargetMode="External"/><Relationship Id="rId372" Type="http://schemas.openxmlformats.org/officeDocument/2006/relationships/hyperlink" Target="https://it.wikipedia.org/wiki/XVIII_secolo" TargetMode="External"/><Relationship Id="rId428" Type="http://schemas.openxmlformats.org/officeDocument/2006/relationships/hyperlink" Target="https://it.wikipedia.org/wiki/Ponzio_Pilato" TargetMode="External"/><Relationship Id="rId635" Type="http://schemas.openxmlformats.org/officeDocument/2006/relationships/hyperlink" Target="https://it.wikipedia.org/wiki/File:David_face.png" TargetMode="External"/><Relationship Id="rId232" Type="http://schemas.openxmlformats.org/officeDocument/2006/relationships/hyperlink" Target="https://it.wikipedia.org/wiki/Campanile" TargetMode="External"/><Relationship Id="rId274" Type="http://schemas.openxmlformats.org/officeDocument/2006/relationships/hyperlink" Target="https://it.wikipedia.org/wiki/Gerusalemme" TargetMode="External"/><Relationship Id="rId481" Type="http://schemas.openxmlformats.org/officeDocument/2006/relationships/hyperlink" Target="https://it.wikipedia.org/wiki/File:05_Roesler-Franz_a_Tivoli_-_festa_romana.JPG" TargetMode="External"/><Relationship Id="rId27" Type="http://schemas.openxmlformats.org/officeDocument/2006/relationships/hyperlink" Target="https://it.wikipedia.org/wiki/Basilica_di_Santa_Maria_degli_Angeli" TargetMode="External"/><Relationship Id="rId69" Type="http://schemas.openxmlformats.org/officeDocument/2006/relationships/hyperlink" Target="https://it.wikipedia.org/wiki/Categoria:Chiese_di_Roma_(rione_Campo_Marzio)" TargetMode="External"/><Relationship Id="rId134" Type="http://schemas.openxmlformats.org/officeDocument/2006/relationships/hyperlink" Target="https://it.wikipedia.org/wiki/Categoria:Chiese_di_Roma_per_secolo" TargetMode="External"/><Relationship Id="rId537" Type="http://schemas.openxmlformats.org/officeDocument/2006/relationships/hyperlink" Target="https://it.wikipedia.org/wiki/Linea_A_(metropolitana_di_Roma)" TargetMode="External"/><Relationship Id="rId579" Type="http://schemas.openxmlformats.org/officeDocument/2006/relationships/hyperlink" Target="https://it.wikipedia.org/wiki/Basilica_di_San_Giovanni_in_Laterano#cite_ref-19" TargetMode="External"/><Relationship Id="rId80" Type="http://schemas.openxmlformats.org/officeDocument/2006/relationships/hyperlink" Target="https://it.wikipedia.org/wiki/Categoria:Chiese_di_Roma_(rione_Esquilino)" TargetMode="External"/><Relationship Id="rId176" Type="http://schemas.openxmlformats.org/officeDocument/2006/relationships/hyperlink" Target="https://it.wikipedia.org/wiki/Aqua_Claudia" TargetMode="External"/><Relationship Id="rId341" Type="http://schemas.openxmlformats.org/officeDocument/2006/relationships/hyperlink" Target="https://it.wikipedia.org/wiki/Simone_il_Cananeo" TargetMode="External"/><Relationship Id="rId383" Type="http://schemas.openxmlformats.org/officeDocument/2006/relationships/hyperlink" Target="https://it.wikipedia.org/wiki/Giubileo_straordinario_della_misericordia" TargetMode="External"/><Relationship Id="rId439" Type="http://schemas.openxmlformats.org/officeDocument/2006/relationships/hyperlink" Target="https://it.wikipedia.org/wiki/XIII_secolo" TargetMode="External"/><Relationship Id="rId590" Type="http://schemas.openxmlformats.org/officeDocument/2006/relationships/hyperlink" Target="https://it.wikipedia.org/wiki/Basilica_di_San_Giovanni_in_Laterano#cite_ref-TP_21-8" TargetMode="External"/><Relationship Id="rId604" Type="http://schemas.openxmlformats.org/officeDocument/2006/relationships/hyperlink" Target="https://it.wikipedia.org/w/index.php?title=Basilica_di_San_Giovanni_in_Laterano&amp;oldid=92450806" TargetMode="External"/><Relationship Id="rId201" Type="http://schemas.openxmlformats.org/officeDocument/2006/relationships/hyperlink" Target="https://it.wikipedia.org/wiki/Porta_Asinaria" TargetMode="External"/><Relationship Id="rId243" Type="http://schemas.openxmlformats.org/officeDocument/2006/relationships/hyperlink" Target="https://it.wikipedia.org/wiki/1292" TargetMode="External"/><Relationship Id="rId285" Type="http://schemas.openxmlformats.org/officeDocument/2006/relationships/hyperlink" Target="https://it.wikipedia.org/wiki/1361" TargetMode="External"/><Relationship Id="rId450" Type="http://schemas.openxmlformats.org/officeDocument/2006/relationships/hyperlink" Target="https://it.wikipedia.org/wiki/File:Obelisco_lateranense.jpg" TargetMode="External"/><Relationship Id="rId506" Type="http://schemas.openxmlformats.org/officeDocument/2006/relationships/hyperlink" Target="https://it.wikipedia.org/w/index.php?title=Basilica_di_San_Giovanni_in_Laterano&amp;action=edit&amp;section=24" TargetMode="External"/><Relationship Id="rId38" Type="http://schemas.openxmlformats.org/officeDocument/2006/relationships/hyperlink" Target="https://it.wikipedia.org/wiki/Patriarcato_di_Antiochia_dei_Latini" TargetMode="External"/><Relationship Id="rId103" Type="http://schemas.openxmlformats.org/officeDocument/2006/relationships/hyperlink" Target="https://it.wikipedia.org/wiki/Categoria:Chiese_di_Roma_-_Q.XV_Della_Vittoria" TargetMode="External"/><Relationship Id="rId310" Type="http://schemas.openxmlformats.org/officeDocument/2006/relationships/hyperlink" Target="https://it.wikipedia.org/wiki/1421" TargetMode="External"/><Relationship Id="rId492" Type="http://schemas.openxmlformats.org/officeDocument/2006/relationships/hyperlink" Target="https://it.wikipedia.org/w/index.php?title=Basilica_di_San_Giovanni_in_Laterano&amp;action=edit&amp;section=22" TargetMode="External"/><Relationship Id="rId548" Type="http://schemas.openxmlformats.org/officeDocument/2006/relationships/hyperlink" Target="https://it.wikipedia.org/wiki/Basilica_di_San_Giovanni_in_Laterano#cite_ref-4" TargetMode="External"/><Relationship Id="rId70" Type="http://schemas.openxmlformats.org/officeDocument/2006/relationships/hyperlink" Target="https://it.wikipedia.org/wiki/Categoria:Chiese_di_Roma_(rione_Ponte)" TargetMode="External"/><Relationship Id="rId91" Type="http://schemas.openxmlformats.org/officeDocument/2006/relationships/hyperlink" Target="https://it.wikipedia.org/wiki/Categoria:Chiese_di_Roma_-_Q.III_Pinciano" TargetMode="External"/><Relationship Id="rId145" Type="http://schemas.openxmlformats.org/officeDocument/2006/relationships/hyperlink" Target="https://it.wikipedia.org/wiki/Basilica_di_San_Giovanni_in_Laterano#Origini" TargetMode="External"/><Relationship Id="rId166" Type="http://schemas.openxmlformats.org/officeDocument/2006/relationships/hyperlink" Target="https://it.wikipedia.org/wiki/Mura_aureliane" TargetMode="External"/><Relationship Id="rId187" Type="http://schemas.openxmlformats.org/officeDocument/2006/relationships/hyperlink" Target="https://it.wikipedia.org/wiki/Horti_Liciniani" TargetMode="External"/><Relationship Id="rId331" Type="http://schemas.openxmlformats.org/officeDocument/2006/relationships/hyperlink" Target="https://it.wikipedia.org/wiki/Manierismo" TargetMode="External"/><Relationship Id="rId352" Type="http://schemas.openxmlformats.org/officeDocument/2006/relationships/hyperlink" Target="https://it.wikipedia.org/wiki/Giovanni_Odazzi" TargetMode="External"/><Relationship Id="rId373" Type="http://schemas.openxmlformats.org/officeDocument/2006/relationships/hyperlink" Target="https://it.wikipedia.org/wiki/Giovanni_Battista_Piranesi" TargetMode="External"/><Relationship Id="rId394" Type="http://schemas.openxmlformats.org/officeDocument/2006/relationships/hyperlink" Target="https://it.wikipedia.org/wiki/Angelo_De_Rossi_(scultore)" TargetMode="External"/><Relationship Id="rId408" Type="http://schemas.openxmlformats.org/officeDocument/2006/relationships/hyperlink" Target="https://it.wikipedia.org/wiki/San_Francesco_d'Assisi" TargetMode="External"/><Relationship Id="rId429" Type="http://schemas.openxmlformats.org/officeDocument/2006/relationships/hyperlink" Target="https://it.wikipedia.org/wiki/Flavia_Giulia_Elena" TargetMode="External"/><Relationship Id="rId580" Type="http://schemas.openxmlformats.org/officeDocument/2006/relationships/hyperlink" Target="https://it.wikipedia.org/wiki/Basilica_di_San_Giovanni_in_Laterano#cite_ref-20" TargetMode="External"/><Relationship Id="rId615" Type="http://schemas.openxmlformats.org/officeDocument/2006/relationships/image" Target="../media/image71.jpeg"/><Relationship Id="rId636" Type="http://schemas.openxmlformats.org/officeDocument/2006/relationships/image" Target="../media/image85.png"/><Relationship Id="rId1" Type="http://schemas.openxmlformats.org/officeDocument/2006/relationships/vmlDrawing" Target="../drawings/vmlDrawing1.vml"/><Relationship Id="rId212" Type="http://schemas.openxmlformats.org/officeDocument/2006/relationships/hyperlink" Target="https://it.wikipedia.org/wiki/Via_Labicana" TargetMode="External"/><Relationship Id="rId233" Type="http://schemas.openxmlformats.org/officeDocument/2006/relationships/hyperlink" Target="https://it.wikipedia.org/wiki/1115" TargetMode="External"/><Relationship Id="rId254" Type="http://schemas.openxmlformats.org/officeDocument/2006/relationships/hyperlink" Target="https://it.wikipedia.org/wiki/Cattivit%C3%A0_avignonese" TargetMode="External"/><Relationship Id="rId440" Type="http://schemas.openxmlformats.org/officeDocument/2006/relationships/hyperlink" Target="https://it.wikipedia.org/w/index.php?title=Basilica_di_San_Giovanni_in_Laterano&amp;action=edit&amp;section=18" TargetMode="External"/><Relationship Id="rId28" Type="http://schemas.openxmlformats.org/officeDocument/2006/relationships/hyperlink" Target="https://it.wikipedia.org/wiki/Basilica_minore" TargetMode="External"/><Relationship Id="rId49" Type="http://schemas.openxmlformats.org/officeDocument/2006/relationships/hyperlink" Target="https://it.wikipedia.org/wiki/Patriarcato_di_Alessandria_dei_Copti" TargetMode="External"/><Relationship Id="rId114" Type="http://schemas.openxmlformats.org/officeDocument/2006/relationships/hyperlink" Target="https://it.wikipedia.org/wiki/Categoria:Chiese_di_Roma_-_Q.XXVI_Appio-Pignatelli" TargetMode="External"/><Relationship Id="rId275" Type="http://schemas.openxmlformats.org/officeDocument/2006/relationships/hyperlink" Target="https://it.wikipedia.org/wiki/Donazione_di_Costantino" TargetMode="External"/><Relationship Id="rId296" Type="http://schemas.openxmlformats.org/officeDocument/2006/relationships/hyperlink" Target="https://it.wikipedia.org/wiki/Testa" TargetMode="External"/><Relationship Id="rId300" Type="http://schemas.openxmlformats.org/officeDocument/2006/relationships/hyperlink" Target="https://it.wikipedia.org/wiki/Pisanello" TargetMode="External"/><Relationship Id="rId461" Type="http://schemas.openxmlformats.org/officeDocument/2006/relationships/hyperlink" Target="https://it.wikipedia.org/wiki/357" TargetMode="External"/><Relationship Id="rId482" Type="http://schemas.openxmlformats.org/officeDocument/2006/relationships/hyperlink" Target="https://it.wikipedia.org/wiki/Ettore_Roesler_Franz" TargetMode="External"/><Relationship Id="rId517" Type="http://schemas.openxmlformats.org/officeDocument/2006/relationships/hyperlink" Target="https://it.wikipedia.org/wiki/Santa_Maria_del_Pozzo" TargetMode="External"/><Relationship Id="rId538" Type="http://schemas.openxmlformats.org/officeDocument/2006/relationships/hyperlink" Target="https://it.wikipedia.org/wiki/Rete_tranviaria_di_Roma" TargetMode="External"/><Relationship Id="rId559" Type="http://schemas.openxmlformats.org/officeDocument/2006/relationships/hyperlink" Target="https://it.wikipedia.org/wiki/Basilica_di_San_Giovanni_in_Laterano#cite_ref-8" TargetMode="External"/><Relationship Id="rId60" Type="http://schemas.openxmlformats.org/officeDocument/2006/relationships/hyperlink" Target="https://it.wikipedia.org/wiki/Patriarcato_delle_Indie_occidentali" TargetMode="External"/><Relationship Id="rId81" Type="http://schemas.openxmlformats.org/officeDocument/2006/relationships/hyperlink" Target="https://it.wikipedia.org/wiki/Categoria:Chiese_di_Roma_(rione_Ludovisi)" TargetMode="External"/><Relationship Id="rId135" Type="http://schemas.openxmlformats.org/officeDocument/2006/relationships/hyperlink" Target="https://commons.wikimedia.org/wiki/Chiese_di_Roma_per_rioni" TargetMode="External"/><Relationship Id="rId156" Type="http://schemas.openxmlformats.org/officeDocument/2006/relationships/hyperlink" Target="https://it.wikipedia.org/wiki/Horrea_candelaria" TargetMode="External"/><Relationship Id="rId177" Type="http://schemas.openxmlformats.org/officeDocument/2006/relationships/hyperlink" Target="https://it.wikipedia.org/wiki/Aqua_Marcia" TargetMode="External"/><Relationship Id="rId198" Type="http://schemas.openxmlformats.org/officeDocument/2006/relationships/hyperlink" Target="https://it.wikipedia.org/wiki/Porta_Esquilina" TargetMode="External"/><Relationship Id="rId321" Type="http://schemas.openxmlformats.org/officeDocument/2006/relationships/hyperlink" Target="https://it.wikipedia.org/wiki/Papa_Innocenzo_X" TargetMode="External"/><Relationship Id="rId342" Type="http://schemas.openxmlformats.org/officeDocument/2006/relationships/hyperlink" Target="https://it.wikipedia.org/wiki/Giuda_Taddeo" TargetMode="External"/><Relationship Id="rId363" Type="http://schemas.openxmlformats.org/officeDocument/2006/relationships/hyperlink" Target="https://it.wikipedia.org/wiki/Ferdinando_Fuga" TargetMode="External"/><Relationship Id="rId384" Type="http://schemas.openxmlformats.org/officeDocument/2006/relationships/hyperlink" Target="https://it.wikipedia.org/wiki/File:Roma-san_giovanni02.jpg" TargetMode="External"/><Relationship Id="rId419" Type="http://schemas.openxmlformats.org/officeDocument/2006/relationships/hyperlink" Target="https://it.wikipedia.org/wiki/Palazzo_Farnese_(Roma)" TargetMode="External"/><Relationship Id="rId570" Type="http://schemas.openxmlformats.org/officeDocument/2006/relationships/hyperlink" Target="http://www.ibolli.it/php/em-vaticano-4091-S.Giovanni.php" TargetMode="External"/><Relationship Id="rId591" Type="http://schemas.openxmlformats.org/officeDocument/2006/relationships/hyperlink" Target="https://it.wikipedia.org/wiki/Basilica_di_San_Giovanni_in_Laterano#cite_ref-TP_21-9" TargetMode="External"/><Relationship Id="rId605" Type="http://schemas.openxmlformats.org/officeDocument/2006/relationships/hyperlink" Target="https://it.wikipedia.org/wiki/Categoria:Categorie" TargetMode="External"/><Relationship Id="rId626" Type="http://schemas.openxmlformats.org/officeDocument/2006/relationships/image" Target="../media/image80.png"/><Relationship Id="rId202" Type="http://schemas.openxmlformats.org/officeDocument/2006/relationships/hyperlink" Target="https://it.wikipedia.org/wiki/Porta_Clausa" TargetMode="External"/><Relationship Id="rId223" Type="http://schemas.openxmlformats.org/officeDocument/2006/relationships/hyperlink" Target="https://it.wikipedia.org/wiki/Portale:Roma" TargetMode="External"/><Relationship Id="rId244" Type="http://schemas.openxmlformats.org/officeDocument/2006/relationships/hyperlink" Target="https://it.wikipedia.org/wiki/Papa_Niccol%C3%B2_IV" TargetMode="External"/><Relationship Id="rId430" Type="http://schemas.openxmlformats.org/officeDocument/2006/relationships/hyperlink" Target="https://it.wikipedia.org/wiki/Cappella" TargetMode="External"/><Relationship Id="rId18" Type="http://schemas.openxmlformats.org/officeDocument/2006/relationships/hyperlink" Target="https://it.wikipedia.org/wiki/Basilica_patriarcale" TargetMode="External"/><Relationship Id="rId39" Type="http://schemas.openxmlformats.org/officeDocument/2006/relationships/hyperlink" Target="https://it.wikipedia.org/wiki/Basilica_di_Santa_Maria_Assunta_(Aquileia)" TargetMode="External"/><Relationship Id="rId265" Type="http://schemas.openxmlformats.org/officeDocument/2006/relationships/hyperlink" Target="https://it.wikipedia.org/wiki/Quadriportico" TargetMode="External"/><Relationship Id="rId286" Type="http://schemas.openxmlformats.org/officeDocument/2006/relationships/hyperlink" Target="https://it.wikipedia.org/wiki/Siena" TargetMode="External"/><Relationship Id="rId451" Type="http://schemas.openxmlformats.org/officeDocument/2006/relationships/hyperlink" Target="https://it.wikipedia.org/wiki/Obelisco" TargetMode="External"/><Relationship Id="rId472" Type="http://schemas.openxmlformats.org/officeDocument/2006/relationships/hyperlink" Target="https://it.wikipedia.org/wiki/Confederazione_Generale_Italiana_del_Lavoro" TargetMode="External"/><Relationship Id="rId493" Type="http://schemas.openxmlformats.org/officeDocument/2006/relationships/hyperlink" Target="https://it.wikipedia.org/wiki/Habemus_Papam" TargetMode="External"/><Relationship Id="rId507" Type="http://schemas.openxmlformats.org/officeDocument/2006/relationships/hyperlink" Target="https://it.wikipedia.org/wiki/File:Broom_icon.svg" TargetMode="External"/><Relationship Id="rId528" Type="http://schemas.openxmlformats.org/officeDocument/2006/relationships/hyperlink" Target="https://it.wikipedia.org/wiki/Basilica_di_San_Giovanni_in_Laterano#cite_note-15" TargetMode="External"/><Relationship Id="rId549" Type="http://schemas.openxmlformats.org/officeDocument/2006/relationships/hyperlink" Target="http://www.it.josemariaescriva.info/articolo/san-giovanni-in-laterano" TargetMode="External"/><Relationship Id="rId50" Type="http://schemas.openxmlformats.org/officeDocument/2006/relationships/hyperlink" Target="https://it.wikipedia.org/w/index.php?title=Cattedrale_di_Bkerk%C3%A9&amp;action=edit&amp;redlink=1" TargetMode="External"/><Relationship Id="rId104" Type="http://schemas.openxmlformats.org/officeDocument/2006/relationships/hyperlink" Target="https://it.wikipedia.org/wiki/Categoria:Chiese_di_Roma_-_Q.XVI_Monte_Sacro" TargetMode="External"/><Relationship Id="rId125" Type="http://schemas.openxmlformats.org/officeDocument/2006/relationships/hyperlink" Target="https://it.wikipedia.org/wiki/Zone_di_Roma" TargetMode="External"/><Relationship Id="rId146" Type="http://schemas.openxmlformats.org/officeDocument/2006/relationships/hyperlink" Target="https://it.wikipedia.org/wiki/Basilica_di_Santo_Stefano_Rotondo_al_Celio" TargetMode="External"/><Relationship Id="rId167" Type="http://schemas.openxmlformats.org/officeDocument/2006/relationships/hyperlink" Target="https://it.wikipedia.org/wiki/Cohortium_Vigilum_Stationes" TargetMode="External"/><Relationship Id="rId188" Type="http://schemas.openxmlformats.org/officeDocument/2006/relationships/hyperlink" Target="https://it.wikipedia.org/wiki/Horti_Lolliani" TargetMode="External"/><Relationship Id="rId311" Type="http://schemas.openxmlformats.org/officeDocument/2006/relationships/hyperlink" Target="https://it.wikipedia.org/wiki/Convento" TargetMode="External"/><Relationship Id="rId332" Type="http://schemas.openxmlformats.org/officeDocument/2006/relationships/hyperlink" Target="https://it.wikipedia.org/wiki/Morazzone_(pittore)" TargetMode="External"/><Relationship Id="rId353" Type="http://schemas.openxmlformats.org/officeDocument/2006/relationships/hyperlink" Target="https://it.wikipedia.org/wiki/Sebastiano_Conca" TargetMode="External"/><Relationship Id="rId374" Type="http://schemas.openxmlformats.org/officeDocument/2006/relationships/hyperlink" Target="https://it.wikipedia.org/wiki/Clemente_XIII" TargetMode="External"/><Relationship Id="rId395" Type="http://schemas.openxmlformats.org/officeDocument/2006/relationships/hyperlink" Target="https://it.wikipedia.org/wiki/Torlonia" TargetMode="External"/><Relationship Id="rId409" Type="http://schemas.openxmlformats.org/officeDocument/2006/relationships/hyperlink" Target="https://it.wikipedia.org/wiki/Sant'Antonio_di_Padova" TargetMode="External"/><Relationship Id="rId560" Type="http://schemas.openxmlformats.org/officeDocument/2006/relationships/hyperlink" Target="https://it.wikipedia.org/wiki/Basilica_di_San_Giovanni_in_Laterano#cite_ref-9" TargetMode="External"/><Relationship Id="rId581" Type="http://schemas.openxmlformats.org/officeDocument/2006/relationships/hyperlink" Target="http://www.vaticanstate.va/content/vaticanstate/it/servizi/ufficio-filatelico-e-numismatico/emissioni-filateliche/emissioni-filateliche---2014/europa-2014---gli-strumenti-musicali.html" TargetMode="External"/><Relationship Id="rId71" Type="http://schemas.openxmlformats.org/officeDocument/2006/relationships/hyperlink" Target="https://it.wikipedia.org/wiki/Categoria:Chiese_di_Roma_(rione_Parione)" TargetMode="External"/><Relationship Id="rId92" Type="http://schemas.openxmlformats.org/officeDocument/2006/relationships/hyperlink" Target="https://it.wikipedia.org/wiki/Categoria:Chiese_di_Roma_-_Q.IV_Salario" TargetMode="External"/><Relationship Id="rId213" Type="http://schemas.openxmlformats.org/officeDocument/2006/relationships/hyperlink" Target="https://it.wikipedia.org/wiki/Via_Prenestina" TargetMode="External"/><Relationship Id="rId234" Type="http://schemas.openxmlformats.org/officeDocument/2006/relationships/hyperlink" Target="https://it.wikipedia.org/wiki/Papa_Pasquale_II" TargetMode="External"/><Relationship Id="rId420" Type="http://schemas.openxmlformats.org/officeDocument/2006/relationships/hyperlink" Target="https://it.wikipedia.org/wiki/1586" TargetMode="External"/><Relationship Id="rId616" Type="http://schemas.openxmlformats.org/officeDocument/2006/relationships/image" Target="../media/image72.jpeg"/><Relationship Id="rId637" Type="http://schemas.openxmlformats.org/officeDocument/2006/relationships/image" Target="../media/image86.wmf"/><Relationship Id="rId2" Type="http://schemas.openxmlformats.org/officeDocument/2006/relationships/control" Target="../activeX/activeX1.xml"/><Relationship Id="rId29" Type="http://schemas.openxmlformats.org/officeDocument/2006/relationships/hyperlink" Target="https://it.wikipedia.org/wiki/Categoria:Basiliche_minori" TargetMode="External"/><Relationship Id="rId255" Type="http://schemas.openxmlformats.org/officeDocument/2006/relationships/hyperlink" Target="https://it.wikipedia.org/wiki/1308" TargetMode="External"/><Relationship Id="rId276" Type="http://schemas.openxmlformats.org/officeDocument/2006/relationships/hyperlink" Target="https://it.wikipedia.org/wiki/File:Barristero1a.jpg" TargetMode="External"/><Relationship Id="rId297" Type="http://schemas.openxmlformats.org/officeDocument/2006/relationships/hyperlink" Target="https://it.wikipedia.org/wiki/Altare_maggiore" TargetMode="External"/><Relationship Id="rId441" Type="http://schemas.openxmlformats.org/officeDocument/2006/relationships/hyperlink" Target="https://it.wikipedia.org/wiki/Papa_Sisto_III" TargetMode="External"/><Relationship Id="rId462" Type="http://schemas.openxmlformats.org/officeDocument/2006/relationships/hyperlink" Target="https://it.wikipedia.org/wiki/Circo_Massimo" TargetMode="External"/><Relationship Id="rId483" Type="http://schemas.openxmlformats.org/officeDocument/2006/relationships/hyperlink" Target="https://it.wikipedia.org/wiki/Calendario_liturgico" TargetMode="External"/><Relationship Id="rId518" Type="http://schemas.openxmlformats.org/officeDocument/2006/relationships/hyperlink" Target="https://it.wikipedia.org/wiki/Capurso" TargetMode="External"/><Relationship Id="rId539" Type="http://schemas.openxmlformats.org/officeDocument/2006/relationships/hyperlink" Target="https://it.wikipedia.org/w/index.php?title=Basilica_di_San_Giovanni_in_Laterano&amp;action=edit&amp;section=31" TargetMode="External"/><Relationship Id="rId40" Type="http://schemas.openxmlformats.org/officeDocument/2006/relationships/hyperlink" Target="https://it.wikipedia.org/wiki/Patriarcato_di_Aquileia" TargetMode="External"/><Relationship Id="rId115" Type="http://schemas.openxmlformats.org/officeDocument/2006/relationships/hyperlink" Target="https://it.wikipedia.org/wiki/Categoria:Chiese_di_Roma_-_Q.XXVII_Primavalle" TargetMode="External"/><Relationship Id="rId136" Type="http://schemas.openxmlformats.org/officeDocument/2006/relationships/hyperlink" Target="https://commons.wikimedia.org/wiki/Chiese_di_Roma_per_quartieri" TargetMode="External"/><Relationship Id="rId157" Type="http://schemas.openxmlformats.org/officeDocument/2006/relationships/hyperlink" Target="https://it.wikipedia.org/w/index.php?title=Horti_Domitiae_Lucillae&amp;action=edit&amp;redlink=1" TargetMode="External"/><Relationship Id="rId178" Type="http://schemas.openxmlformats.org/officeDocument/2006/relationships/hyperlink" Target="https://it.wikipedia.org/wiki/Anfiteatro_castrense" TargetMode="External"/><Relationship Id="rId301" Type="http://schemas.openxmlformats.org/officeDocument/2006/relationships/hyperlink" Target="https://it.wikipedia.org/wiki/Martino_V" TargetMode="External"/><Relationship Id="rId322" Type="http://schemas.openxmlformats.org/officeDocument/2006/relationships/hyperlink" Target="https://it.wikipedia.org/wiki/Borromini" TargetMode="External"/><Relationship Id="rId343" Type="http://schemas.openxmlformats.org/officeDocument/2006/relationships/hyperlink" Target="https://it.wikipedia.org/wiki/Filippo_apostolo" TargetMode="External"/><Relationship Id="rId364" Type="http://schemas.openxmlformats.org/officeDocument/2006/relationships/hyperlink" Target="https://it.wikipedia.org/wiki/Ludovico_Rusconi_Sassi" TargetMode="External"/><Relationship Id="rId550" Type="http://schemas.openxmlformats.org/officeDocument/2006/relationships/hyperlink" Target="https://it.wikipedia.org/wiki/Basilica_di_San_Giovanni_in_Laterano#cite_ref-5" TargetMode="External"/><Relationship Id="rId61" Type="http://schemas.openxmlformats.org/officeDocument/2006/relationships/hyperlink" Target="https://it.wikipedia.org/wiki/Template:Chiese_di_Roma" TargetMode="External"/><Relationship Id="rId82" Type="http://schemas.openxmlformats.org/officeDocument/2006/relationships/hyperlink" Target="https://it.wikipedia.org/wiki/Categoria:Chiese_di_Roma_(rione_Sallustiano)" TargetMode="External"/><Relationship Id="rId199" Type="http://schemas.openxmlformats.org/officeDocument/2006/relationships/hyperlink" Target="https://it.wikipedia.org/wiki/Arco_di_Gallieno" TargetMode="External"/><Relationship Id="rId203" Type="http://schemas.openxmlformats.org/officeDocument/2006/relationships/hyperlink" Target="https://it.wikipedia.org/wiki/Porta_Prenestina" TargetMode="External"/><Relationship Id="rId385" Type="http://schemas.openxmlformats.org/officeDocument/2006/relationships/hyperlink" Target="https://it.wikipedia.org/wiki/1732" TargetMode="External"/><Relationship Id="rId571" Type="http://schemas.openxmlformats.org/officeDocument/2006/relationships/hyperlink" Target="https://it.wikipedia.org/wiki/Basilica_di_San_Giovanni_in_Laterano#cite_ref-15" TargetMode="External"/><Relationship Id="rId592" Type="http://schemas.openxmlformats.org/officeDocument/2006/relationships/hyperlink" Target="https://it.wikipedia.org/wiki/Basilica_di_San_Giovanni_in_Laterano#cite_ref-TP_21-10" TargetMode="External"/><Relationship Id="rId606" Type="http://schemas.openxmlformats.org/officeDocument/2006/relationships/hyperlink" Target="https://it.wikipedia.org/wiki/Basilica_di_San_Giovanni_in_Laterano" TargetMode="External"/><Relationship Id="rId627" Type="http://schemas.openxmlformats.org/officeDocument/2006/relationships/hyperlink" Target="https://it.wikipedia.org/wiki/File:Planrome2b.png" TargetMode="External"/><Relationship Id="rId19" Type="http://schemas.openxmlformats.org/officeDocument/2006/relationships/hyperlink" Target="https://it.wikipedia.org/wiki/Chiesa_cattolica" TargetMode="External"/><Relationship Id="rId224" Type="http://schemas.openxmlformats.org/officeDocument/2006/relationships/hyperlink" Target="https://it.wikipedia.org/wiki/Portale:Scultura" TargetMode="External"/><Relationship Id="rId245" Type="http://schemas.openxmlformats.org/officeDocument/2006/relationships/hyperlink" Target="https://it.wikipedia.org/wiki/Francescano" TargetMode="External"/><Relationship Id="rId266" Type="http://schemas.openxmlformats.org/officeDocument/2006/relationships/hyperlink" Target="https://it.wikipedia.org/wiki/Fontana" TargetMode="External"/><Relationship Id="rId287" Type="http://schemas.openxmlformats.org/officeDocument/2006/relationships/hyperlink" Target="https://it.wikipedia.org/wiki/Giovanni_di_Stefano" TargetMode="External"/><Relationship Id="rId410" Type="http://schemas.openxmlformats.org/officeDocument/2006/relationships/hyperlink" Target="https://it.wikipedia.org/wiki/Colomba_dello_Spirito_Santo" TargetMode="External"/><Relationship Id="rId431" Type="http://schemas.openxmlformats.org/officeDocument/2006/relationships/hyperlink" Target="https://it.wikipedia.org/wiki/Sancta_Sanctorum" TargetMode="External"/><Relationship Id="rId452" Type="http://schemas.openxmlformats.org/officeDocument/2006/relationships/hyperlink" Target="https://it.wikipedia.org/wiki/Granito" TargetMode="External"/><Relationship Id="rId473" Type="http://schemas.openxmlformats.org/officeDocument/2006/relationships/hyperlink" Target="https://it.wikipedia.org/wiki/Confederazione_Italiana_Sindacati_Lavoratori" TargetMode="External"/><Relationship Id="rId494" Type="http://schemas.openxmlformats.org/officeDocument/2006/relationships/hyperlink" Target="https://it.wikipedia.org/wiki/Presa_di_possesso" TargetMode="External"/><Relationship Id="rId508" Type="http://schemas.openxmlformats.org/officeDocument/2006/relationships/hyperlink" Target="https://it.wikipedia.org/w/index.php?title=Basilica_di_San_Giovanni_in_Laterano&amp;action=edit&amp;section=25" TargetMode="External"/><Relationship Id="rId529" Type="http://schemas.openxmlformats.org/officeDocument/2006/relationships/hyperlink" Target="https://it.wikipedia.org/wiki/Basilica_di_San_Giovanni_in_Laterano#cite_note-16" TargetMode="External"/><Relationship Id="rId30" Type="http://schemas.openxmlformats.org/officeDocument/2006/relationships/hyperlink" Target="https://it.wikipedia.org/wiki/Basilica_di_San_Marco" TargetMode="External"/><Relationship Id="rId105" Type="http://schemas.openxmlformats.org/officeDocument/2006/relationships/hyperlink" Target="https://it.wikipedia.org/wiki/Categoria:Chiese_di_Roma_-_Q.XVII_Trieste" TargetMode="External"/><Relationship Id="rId126" Type="http://schemas.openxmlformats.org/officeDocument/2006/relationships/hyperlink" Target="https://it.wikipedia.org/wiki/Categoria:Chiese_delle_zone_di_Roma" TargetMode="External"/><Relationship Id="rId147" Type="http://schemas.openxmlformats.org/officeDocument/2006/relationships/hyperlink" Target="https://it.wikipedia.org/wiki/Basilica_Hilariana" TargetMode="External"/><Relationship Id="rId168" Type="http://schemas.openxmlformats.org/officeDocument/2006/relationships/hyperlink" Target="https://it.wikipedia.org/wiki/Tempio_del_Divo_Claudio" TargetMode="External"/><Relationship Id="rId312" Type="http://schemas.openxmlformats.org/officeDocument/2006/relationships/hyperlink" Target="https://it.wikipedia.org/wiki/Monachesimo" TargetMode="External"/><Relationship Id="rId333" Type="http://schemas.openxmlformats.org/officeDocument/2006/relationships/hyperlink" Target="https://it.wikipedia.org/wiki/Cavalier_d'Arpino" TargetMode="External"/><Relationship Id="rId354" Type="http://schemas.openxmlformats.org/officeDocument/2006/relationships/hyperlink" Target="https://it.wikipedia.org/wiki/Giuseppe_Bartolomeo_Chiari" TargetMode="External"/><Relationship Id="rId540" Type="http://schemas.openxmlformats.org/officeDocument/2006/relationships/hyperlink" Target="https://it.wikipedia.org/wiki/Basilica_di_San_Giovanni_in_Laterano#cite_ref-SitoBasilica_1-0" TargetMode="External"/><Relationship Id="rId51" Type="http://schemas.openxmlformats.org/officeDocument/2006/relationships/hyperlink" Target="https://it.wikipedia.org/wiki/Patriarcato_di_Antiochia_dei_maroniti" TargetMode="External"/><Relationship Id="rId72" Type="http://schemas.openxmlformats.org/officeDocument/2006/relationships/hyperlink" Target="https://it.wikipedia.org/wiki/Categoria:Chiese_di_Roma_(rione_Regola)" TargetMode="External"/><Relationship Id="rId93" Type="http://schemas.openxmlformats.org/officeDocument/2006/relationships/hyperlink" Target="https://it.wikipedia.org/wiki/Categoria:Chiese_di_Roma_-_Q.V_Nomentano" TargetMode="External"/><Relationship Id="rId189" Type="http://schemas.openxmlformats.org/officeDocument/2006/relationships/hyperlink" Target="https://it.wikipedia.org/wiki/Horti_Maecenatis" TargetMode="External"/><Relationship Id="rId375" Type="http://schemas.openxmlformats.org/officeDocument/2006/relationships/hyperlink" Target="https://it.wikipedia.org/wiki/XIX_secolo" TargetMode="External"/><Relationship Id="rId396" Type="http://schemas.openxmlformats.org/officeDocument/2006/relationships/hyperlink" Target="https://it.wikipedia.org/wiki/Milano" TargetMode="External"/><Relationship Id="rId561" Type="http://schemas.openxmlformats.org/officeDocument/2006/relationships/hyperlink" Target="https://it.wikipedia.org/wiki/Basilica_di_San_Giovanni_in_Laterano#CITEREFWittkower_1999" TargetMode="External"/><Relationship Id="rId582" Type="http://schemas.openxmlformats.org/officeDocument/2006/relationships/hyperlink" Target="https://it.wikipedia.org/wiki/Basilica_di_San_Giovanni_in_Laterano#cite_ref-TP_21-0" TargetMode="External"/><Relationship Id="rId617" Type="http://schemas.openxmlformats.org/officeDocument/2006/relationships/image" Target="../media/image73.jpeg"/><Relationship Id="rId638" Type="http://schemas.openxmlformats.org/officeDocument/2006/relationships/image" Target="../media/image87.wmf"/><Relationship Id="rId3" Type="http://schemas.openxmlformats.org/officeDocument/2006/relationships/control" Target="../activeX/activeX2.xml"/><Relationship Id="rId214" Type="http://schemas.openxmlformats.org/officeDocument/2006/relationships/hyperlink" Target="https://it.wikipedia.org/w/index.php?title=Via_Taurina&amp;action=edit&amp;redlink=1" TargetMode="External"/><Relationship Id="rId235" Type="http://schemas.openxmlformats.org/officeDocument/2006/relationships/hyperlink" Target="https://it.wikipedia.org/wiki/XII_secolo" TargetMode="External"/><Relationship Id="rId256" Type="http://schemas.openxmlformats.org/officeDocument/2006/relationships/hyperlink" Target="https://it.wikipedia.org/wiki/File:Lateran-north.jpg" TargetMode="External"/><Relationship Id="rId277" Type="http://schemas.openxmlformats.org/officeDocument/2006/relationships/hyperlink" Target="https://it.wikipedia.org/wiki/Cosmati" TargetMode="External"/><Relationship Id="rId298" Type="http://schemas.openxmlformats.org/officeDocument/2006/relationships/hyperlink" Target="https://it.wikipedia.org/wiki/File:The_Ancient_Library_-_Roma-_San_Giovanni_in_Laterano.jpg" TargetMode="External"/><Relationship Id="rId400" Type="http://schemas.openxmlformats.org/officeDocument/2006/relationships/hyperlink" Target="https://it.wikipedia.org/wiki/Andrea_Corsini_(cardinale)" TargetMode="External"/><Relationship Id="rId421" Type="http://schemas.openxmlformats.org/officeDocument/2006/relationships/hyperlink" Target="https://it.wikipedia.org/wiki/Palazzo_del_Quirinale" TargetMode="External"/><Relationship Id="rId442" Type="http://schemas.openxmlformats.org/officeDocument/2006/relationships/hyperlink" Target="https://it.wikipedia.org/wiki/Costantino_I" TargetMode="External"/><Relationship Id="rId463" Type="http://schemas.openxmlformats.org/officeDocument/2006/relationships/hyperlink" Target="https://it.wikipedia.org/wiki/1587" TargetMode="External"/><Relationship Id="rId484" Type="http://schemas.openxmlformats.org/officeDocument/2006/relationships/hyperlink" Target="https://it.wikipedia.org/wiki/Basilica" TargetMode="External"/><Relationship Id="rId519" Type="http://schemas.openxmlformats.org/officeDocument/2006/relationships/hyperlink" Target="https://it.wikipedia.org/wiki/Wikipedia:Uso_delle_fonti" TargetMode="External"/><Relationship Id="rId116" Type="http://schemas.openxmlformats.org/officeDocument/2006/relationships/hyperlink" Target="https://it.wikipedia.org/wiki/Categoria:Chiese_di_Roma_-_Q.XXVIII_Monte_Sacro_Alto" TargetMode="External"/><Relationship Id="rId137" Type="http://schemas.openxmlformats.org/officeDocument/2006/relationships/hyperlink" Target="https://commons.wikimedia.org/wiki/Chiese_di_Roma_per_zone" TargetMode="External"/><Relationship Id="rId158" Type="http://schemas.openxmlformats.org/officeDocument/2006/relationships/hyperlink" Target="https://it.wikipedia.org/w/index.php?title=Ludus_Gallicus&amp;action=edit&amp;redlink=1" TargetMode="External"/><Relationship Id="rId302" Type="http://schemas.openxmlformats.org/officeDocument/2006/relationships/hyperlink" Target="https://it.wikipedia.org/wiki/Papa_Gregorio_XI" TargetMode="External"/><Relationship Id="rId323" Type="http://schemas.openxmlformats.org/officeDocument/2006/relationships/hyperlink" Target="https://it.wikipedia.org/wiki/1660" TargetMode="External"/><Relationship Id="rId344" Type="http://schemas.openxmlformats.org/officeDocument/2006/relationships/hyperlink" Target="https://it.wikipedia.org/wiki/Tommaso_apostolo" TargetMode="External"/><Relationship Id="rId530" Type="http://schemas.openxmlformats.org/officeDocument/2006/relationships/hyperlink" Target="https://it.wikipedia.org/wiki/Basilica_di_San_Giovanni_in_Laterano#cite_note-17" TargetMode="External"/><Relationship Id="rId20" Type="http://schemas.openxmlformats.org/officeDocument/2006/relationships/hyperlink" Target="https://it.wikipedia.org/wiki/Patriarca_d'Occidente" TargetMode="External"/><Relationship Id="rId41" Type="http://schemas.openxmlformats.org/officeDocument/2006/relationships/hyperlink" Target="https://it.wikipedia.org/wiki/Basilica_di_Sant'Eufemia_(Grado)" TargetMode="External"/><Relationship Id="rId62" Type="http://schemas.openxmlformats.org/officeDocument/2006/relationships/hyperlink" Target="https://it.wikipedia.org/w/index.php?title=Discussioni_template:Chiese_di_Roma&amp;action=edit&amp;redlink=1" TargetMode="External"/><Relationship Id="rId83" Type="http://schemas.openxmlformats.org/officeDocument/2006/relationships/hyperlink" Target="https://it.wikipedia.org/wiki/Categoria:Chiese_di_Roma_(rione_Castro_Pretorio)" TargetMode="External"/><Relationship Id="rId179" Type="http://schemas.openxmlformats.org/officeDocument/2006/relationships/hyperlink" Target="https://it.wikipedia.org/wiki/Basilica_di_Giunio_Basso" TargetMode="External"/><Relationship Id="rId365" Type="http://schemas.openxmlformats.org/officeDocument/2006/relationships/hyperlink" Target="https://it.wikipedia.org/wiki/Filippo_Juvarra" TargetMode="External"/><Relationship Id="rId386" Type="http://schemas.openxmlformats.org/officeDocument/2006/relationships/hyperlink" Target="https://it.wikipedia.org/wiki/Costantino" TargetMode="External"/><Relationship Id="rId551" Type="http://schemas.openxmlformats.org/officeDocument/2006/relationships/hyperlink" Target="http://dizionario.internazionale.it/parola/lateranense" TargetMode="External"/><Relationship Id="rId572" Type="http://schemas.openxmlformats.org/officeDocument/2006/relationships/hyperlink" Target="http://www.ibolli.it/php/em-vaticano-5989-Basilica%20di%20San%20Giovanni%20in%20Laterano.php" TargetMode="External"/><Relationship Id="rId593" Type="http://schemas.openxmlformats.org/officeDocument/2006/relationships/hyperlink" Target="https://it.wikipedia.org/wiki/Basilica_di_San_Giovanni_in_Laterano#cite_ref-TP_21-11" TargetMode="External"/><Relationship Id="rId607" Type="http://schemas.openxmlformats.org/officeDocument/2006/relationships/hyperlink" Target="https://www.wikidata.org/wiki/Special:EntityPage/Q84090#sitelinks-wikipedia" TargetMode="External"/><Relationship Id="rId628" Type="http://schemas.openxmlformats.org/officeDocument/2006/relationships/image" Target="../media/image81.png"/><Relationship Id="rId190" Type="http://schemas.openxmlformats.org/officeDocument/2006/relationships/hyperlink" Target="https://it.wikipedia.org/wiki/Auditorium_di_Mecenate" TargetMode="External"/><Relationship Id="rId204" Type="http://schemas.openxmlformats.org/officeDocument/2006/relationships/hyperlink" Target="https://it.wikipedia.org/wiki/Porta_Tiburtina" TargetMode="External"/><Relationship Id="rId225" Type="http://schemas.openxmlformats.org/officeDocument/2006/relationships/hyperlink" Target="https://it.wikipedia.org/wiki/X_secolo" TargetMode="External"/><Relationship Id="rId246" Type="http://schemas.openxmlformats.org/officeDocument/2006/relationships/hyperlink" Target="https://it.wikipedia.org/w/index.php?title=Giacomo_di_Turrita&amp;action=edit&amp;redlink=1" TargetMode="External"/><Relationship Id="rId267" Type="http://schemas.openxmlformats.org/officeDocument/2006/relationships/hyperlink" Target="https://it.wikipedia.org/wiki/Oro" TargetMode="External"/><Relationship Id="rId288" Type="http://schemas.openxmlformats.org/officeDocument/2006/relationships/hyperlink" Target="https://it.wikipedia.org/wiki/Trave" TargetMode="External"/><Relationship Id="rId411" Type="http://schemas.openxmlformats.org/officeDocument/2006/relationships/hyperlink" Target="https://it.wikipedia.org/wiki/Jacopo_Torriti" TargetMode="External"/><Relationship Id="rId432" Type="http://schemas.openxmlformats.org/officeDocument/2006/relationships/hyperlink" Target="https://it.wikipedia.org/wiki/File:Latran_int%C3%A9rieur.jpg" TargetMode="External"/><Relationship Id="rId453" Type="http://schemas.openxmlformats.org/officeDocument/2006/relationships/hyperlink" Target="https://it.wikipedia.org/wiki/Thutmose_III" TargetMode="External"/><Relationship Id="rId474" Type="http://schemas.openxmlformats.org/officeDocument/2006/relationships/hyperlink" Target="https://it.wikipedia.org/wiki/Unione_Italiana_del_Lavoro_(1950)" TargetMode="External"/><Relationship Id="rId509" Type="http://schemas.openxmlformats.org/officeDocument/2006/relationships/hyperlink" Target="https://it.wikipedia.org/wiki/Silvestro_II" TargetMode="External"/><Relationship Id="rId106" Type="http://schemas.openxmlformats.org/officeDocument/2006/relationships/hyperlink" Target="https://it.wikipedia.org/wiki/Categoria:Chiese_di_Roma_-_Q.XVIII_Tor_di_Quinto" TargetMode="External"/><Relationship Id="rId127" Type="http://schemas.openxmlformats.org/officeDocument/2006/relationships/hyperlink" Target="https://it.wikipedia.org/wiki/Categoria:Basiliche_di_Roma" TargetMode="External"/><Relationship Id="rId313" Type="http://schemas.openxmlformats.org/officeDocument/2006/relationships/hyperlink" Target="https://it.wikipedia.org/wiki/XVI_secolo" TargetMode="External"/><Relationship Id="rId495" Type="http://schemas.openxmlformats.org/officeDocument/2006/relationships/hyperlink" Target="https://it.wikipedia.org/wiki/Vescovo" TargetMode="External"/><Relationship Id="rId10" Type="http://schemas.openxmlformats.org/officeDocument/2006/relationships/hyperlink" Target="https://it.wikipedia.org/wiki/Wikipedia:Svuota_la_sezione_curiosit%C3%A0" TargetMode="External"/><Relationship Id="rId31" Type="http://schemas.openxmlformats.org/officeDocument/2006/relationships/hyperlink" Target="https://it.wikipedia.org/wiki/Patriarcato_di_Venezia" TargetMode="External"/><Relationship Id="rId52" Type="http://schemas.openxmlformats.org/officeDocument/2006/relationships/hyperlink" Target="https://it.wikipedia.org/w/index.php?title=Cattedrale_di_Nostra_Signora_della_Dormizione&amp;action=edit&amp;redlink=1" TargetMode="External"/><Relationship Id="rId73" Type="http://schemas.openxmlformats.org/officeDocument/2006/relationships/hyperlink" Target="https://it.wikipedia.org/wiki/Categoria:Chiese_di_Roma_(rione_Sant'Eustachio)" TargetMode="External"/><Relationship Id="rId94" Type="http://schemas.openxmlformats.org/officeDocument/2006/relationships/hyperlink" Target="https://it.wikipedia.org/wiki/Categoria:Chiese_di_Roma_-_Q.VI_Tiburtino" TargetMode="External"/><Relationship Id="rId148" Type="http://schemas.openxmlformats.org/officeDocument/2006/relationships/hyperlink" Target="https://it.wikipedia.org/wiki/Biblioteca_di_papa_Agapito_I" TargetMode="External"/><Relationship Id="rId169" Type="http://schemas.openxmlformats.org/officeDocument/2006/relationships/hyperlink" Target="https://it.wikipedia.org/w/index.php?title=Via_Coelimontana&amp;action=edit&amp;redlink=1" TargetMode="External"/><Relationship Id="rId334" Type="http://schemas.openxmlformats.org/officeDocument/2006/relationships/hyperlink" Target="https://it.wikipedia.org/wiki/Francesco_Borromini" TargetMode="External"/><Relationship Id="rId355" Type="http://schemas.openxmlformats.org/officeDocument/2006/relationships/hyperlink" Target="https://it.wikipedia.org/wiki/Benedetto_Luti" TargetMode="External"/><Relationship Id="rId376" Type="http://schemas.openxmlformats.org/officeDocument/2006/relationships/hyperlink" Target="https://it.wikipedia.org/wiki/Breccia_di_Porta_Pia" TargetMode="External"/><Relationship Id="rId397" Type="http://schemas.openxmlformats.org/officeDocument/2006/relationships/hyperlink" Target="https://it.wikipedia.org/wiki/Muggi%C3%B2" TargetMode="External"/><Relationship Id="rId520" Type="http://schemas.openxmlformats.org/officeDocument/2006/relationships/hyperlink" Target="https://it.wikipedia.org/w/index.php?title=Basilica_di_San_Giovanni_in_Laterano&amp;action=edit&amp;section=27" TargetMode="External"/><Relationship Id="rId541" Type="http://schemas.openxmlformats.org/officeDocument/2006/relationships/hyperlink" Target="https://it.wikipedia.org/wiki/Basilica_di_San_Giovanni_in_Laterano#cite_ref-SitoBasilica_1-1" TargetMode="External"/><Relationship Id="rId562" Type="http://schemas.openxmlformats.org/officeDocument/2006/relationships/hyperlink" Target="https://it.wikipedia.org/wiki/Basilica_di_San_Giovanni_in_Laterano#cite_ref-10" TargetMode="External"/><Relationship Id="rId583" Type="http://schemas.openxmlformats.org/officeDocument/2006/relationships/hyperlink" Target="https://it.wikipedia.org/wiki/Basilica_di_San_Giovanni_in_Laterano#cite_ref-TP_21-1" TargetMode="External"/><Relationship Id="rId618" Type="http://schemas.openxmlformats.org/officeDocument/2006/relationships/hyperlink" Target="https://it.wikipedia.org/wiki/File:Western_facade_Palazzo_del_Laterano_2006-09-07.jpg" TargetMode="External"/><Relationship Id="rId4" Type="http://schemas.openxmlformats.org/officeDocument/2006/relationships/slideLayout" Target="../slideLayouts/slideLayout2.xml"/><Relationship Id="rId180" Type="http://schemas.openxmlformats.org/officeDocument/2006/relationships/hyperlink" Target="https://it.wikipedia.org/wiki/Basilica_sotterranea_di_Porta_Maggiore" TargetMode="External"/><Relationship Id="rId215" Type="http://schemas.openxmlformats.org/officeDocument/2006/relationships/hyperlink" Target="https://it.wikipedia.org/wiki/Via_Tiburtina" TargetMode="External"/><Relationship Id="rId236" Type="http://schemas.openxmlformats.org/officeDocument/2006/relationships/hyperlink" Target="https://it.wikipedia.org/wiki/Papa_Lucio_II" TargetMode="External"/><Relationship Id="rId257" Type="http://schemas.openxmlformats.org/officeDocument/2006/relationships/hyperlink" Target="https://it.wikipedia.org/w/index.php?title=Loggia_delle_Benedizioni&amp;action=edit&amp;redlink=1" TargetMode="External"/><Relationship Id="rId278" Type="http://schemas.openxmlformats.org/officeDocument/2006/relationships/hyperlink" Target="https://it.wikipedia.org/wiki/San_Pietro" TargetMode="External"/><Relationship Id="rId401" Type="http://schemas.openxmlformats.org/officeDocument/2006/relationships/hyperlink" Target="https://it.wikipedia.org/wiki/Simone_Martinez" TargetMode="External"/><Relationship Id="rId422" Type="http://schemas.openxmlformats.org/officeDocument/2006/relationships/hyperlink" Target="https://it.wikipedia.org/wiki/Diocesi_di_Roma#Vicariato_di_Roma" TargetMode="External"/><Relationship Id="rId443" Type="http://schemas.openxmlformats.org/officeDocument/2006/relationships/hyperlink" Target="https://it.wikipedia.org/wiki/Arianesimo" TargetMode="External"/><Relationship Id="rId464" Type="http://schemas.openxmlformats.org/officeDocument/2006/relationships/hyperlink" Target="https://it.wikipedia.org/wiki/1588" TargetMode="External"/><Relationship Id="rId303" Type="http://schemas.openxmlformats.org/officeDocument/2006/relationships/hyperlink" Target="https://it.wikipedia.org/wiki/1377" TargetMode="External"/><Relationship Id="rId485" Type="http://schemas.openxmlformats.org/officeDocument/2006/relationships/hyperlink" Target="https://it.wikipedia.org/wiki/Liturgia" TargetMode="External"/><Relationship Id="rId42" Type="http://schemas.openxmlformats.org/officeDocument/2006/relationships/hyperlink" Target="https://it.wikipedia.org/wiki/Patriarcato_di_Grado" TargetMode="External"/><Relationship Id="rId84" Type="http://schemas.openxmlformats.org/officeDocument/2006/relationships/hyperlink" Target="https://it.wikipedia.org/wiki/Categoria:Chiese_di_Roma_(rione_Celio)" TargetMode="External"/><Relationship Id="rId138" Type="http://schemas.openxmlformats.org/officeDocument/2006/relationships/hyperlink" Target="https://it.wikipedia.org/wiki/Monumenti_di_Roma_antica" TargetMode="External"/><Relationship Id="rId345" Type="http://schemas.openxmlformats.org/officeDocument/2006/relationships/hyperlink" Target="https://it.wikipedia.org/wiki/Bartolomeo_apostolo" TargetMode="External"/><Relationship Id="rId387" Type="http://schemas.openxmlformats.org/officeDocument/2006/relationships/hyperlink" Target="https://it.wikipedia.org/w/index.php?title=Basilica_di_San_Giovanni_in_Laterano&amp;action=edit&amp;section=9" TargetMode="External"/><Relationship Id="rId510" Type="http://schemas.openxmlformats.org/officeDocument/2006/relationships/hyperlink" Target="https://it.wikipedia.org/wiki/Papa_Sergio_IV" TargetMode="External"/><Relationship Id="rId552" Type="http://schemas.openxmlformats.org/officeDocument/2006/relationships/hyperlink" Target="https://it.wikipedia.org/wiki/Basilica_di_San_Giovanni_in_Laterano#cite_ref-6" TargetMode="External"/><Relationship Id="rId594" Type="http://schemas.openxmlformats.org/officeDocument/2006/relationships/hyperlink" Target="https://it.wikipedia.org/wiki/Basilica_di_San_Giovanni_in_Laterano#cite_ref-TP_21-12" TargetMode="External"/><Relationship Id="rId608" Type="http://schemas.openxmlformats.org/officeDocument/2006/relationships/image" Target="../media/image30.jpg"/><Relationship Id="rId191" Type="http://schemas.openxmlformats.org/officeDocument/2006/relationships/hyperlink" Target="https://it.wikipedia.org/wiki/Horti_Maiani" TargetMode="External"/><Relationship Id="rId205" Type="http://schemas.openxmlformats.org/officeDocument/2006/relationships/hyperlink" Target="https://it.wikipedia.org/wiki/Sepolcro_di_Eurisace" TargetMode="External"/><Relationship Id="rId247" Type="http://schemas.openxmlformats.org/officeDocument/2006/relationships/hyperlink" Target="https://it.wikipedia.org/w/index.php?title=Giacomo_da_Camerino&amp;action=edit&amp;redlink=1" TargetMode="External"/><Relationship Id="rId412" Type="http://schemas.openxmlformats.org/officeDocument/2006/relationships/hyperlink" Target="https://it.wikipedia.org/wiki/Tessere_musive" TargetMode="External"/><Relationship Id="rId107" Type="http://schemas.openxmlformats.org/officeDocument/2006/relationships/hyperlink" Target="https://it.wikipedia.org/wiki/Categoria:Chiese_di_Roma_-_Q.XIX_Prenestino-Centocelle" TargetMode="External"/><Relationship Id="rId289" Type="http://schemas.openxmlformats.org/officeDocument/2006/relationships/hyperlink" Target="https://it.wikipedia.org/wiki/Pilastro" TargetMode="External"/><Relationship Id="rId454" Type="http://schemas.openxmlformats.org/officeDocument/2006/relationships/hyperlink" Target="https://it.wikipedia.org/wiki/Thutmose_IV" TargetMode="External"/><Relationship Id="rId496" Type="http://schemas.openxmlformats.org/officeDocument/2006/relationships/hyperlink" Target="https://it.wikipedia.org/wiki/Cavalcata_papale" TargetMode="External"/><Relationship Id="rId11" Type="http://schemas.openxmlformats.org/officeDocument/2006/relationships/hyperlink" Target="https://it.wikipedia.org/w/index.php?title=Basilica_di_San_Giovanni_in_Laterano&amp;action=edit" TargetMode="External"/><Relationship Id="rId53" Type="http://schemas.openxmlformats.org/officeDocument/2006/relationships/hyperlink" Target="https://it.wikipedia.org/wiki/Patriarcato_di_Antiochia_dei_melchiti" TargetMode="External"/><Relationship Id="rId149" Type="http://schemas.openxmlformats.org/officeDocument/2006/relationships/hyperlink" Target="https://it.wikipedia.org/w/index.php?title=Campus_Martialis&amp;action=edit&amp;redlink=1" TargetMode="External"/><Relationship Id="rId314" Type="http://schemas.openxmlformats.org/officeDocument/2006/relationships/hyperlink" Target="https://it.wikipedia.org/wiki/Papa_Sisto_V" TargetMode="External"/><Relationship Id="rId356" Type="http://schemas.openxmlformats.org/officeDocument/2006/relationships/hyperlink" Target="https://it.wikipedia.org/wiki/Luigi_Garzi" TargetMode="External"/><Relationship Id="rId398" Type="http://schemas.openxmlformats.org/officeDocument/2006/relationships/hyperlink" Target="https://it.wikipedia.org/wiki/Gabrio_Casati" TargetMode="External"/><Relationship Id="rId521" Type="http://schemas.openxmlformats.org/officeDocument/2006/relationships/hyperlink" Target="https://it.wikipedia.org/wiki/Baldacchino" TargetMode="External"/><Relationship Id="rId563" Type="http://schemas.openxmlformats.org/officeDocument/2006/relationships/hyperlink" Target="https://it.wikipedia.org/wiki/Basilica_di_San_Giovanni_in_Laterano#CITEREFConforti_1980." TargetMode="External"/><Relationship Id="rId619" Type="http://schemas.openxmlformats.org/officeDocument/2006/relationships/image" Target="../media/image29.jpg"/><Relationship Id="rId95" Type="http://schemas.openxmlformats.org/officeDocument/2006/relationships/hyperlink" Target="https://it.wikipedia.org/wiki/Categoria:Chiese_di_Roma_-_Q.VII_Prenestino-Labicano" TargetMode="External"/><Relationship Id="rId160" Type="http://schemas.openxmlformats.org/officeDocument/2006/relationships/hyperlink" Target="https://it.wikipedia.org/wiki/Macellum_Magnum" TargetMode="External"/><Relationship Id="rId216" Type="http://schemas.openxmlformats.org/officeDocument/2006/relationships/hyperlink" Target="https://it.wikipedia.org/wiki/Aiuto:Controllo_di_autorit%C3%A0" TargetMode="External"/><Relationship Id="rId423" Type="http://schemas.openxmlformats.org/officeDocument/2006/relationships/hyperlink" Target="https://it.wikipedia.org/wiki/Diocesi_di_Roma" TargetMode="External"/><Relationship Id="rId258" Type="http://schemas.openxmlformats.org/officeDocument/2006/relationships/hyperlink" Target="https://it.wikipedia.org/wiki/Domenico_Fontana" TargetMode="External"/><Relationship Id="rId465" Type="http://schemas.openxmlformats.org/officeDocument/2006/relationships/hyperlink" Target="https://it.wikipedia.org/wiki/1929" TargetMode="External"/><Relationship Id="rId630" Type="http://schemas.openxmlformats.org/officeDocument/2006/relationships/image" Target="../media/image82.png"/><Relationship Id="rId22" Type="http://schemas.openxmlformats.org/officeDocument/2006/relationships/hyperlink" Target="https://it.wikipedia.org/wiki/Basilica_maggiore" TargetMode="External"/><Relationship Id="rId64" Type="http://schemas.openxmlformats.org/officeDocument/2006/relationships/hyperlink" Target="https://it.wikipedia.org/wiki/Chiese_di_Roma" TargetMode="External"/><Relationship Id="rId118" Type="http://schemas.openxmlformats.org/officeDocument/2006/relationships/hyperlink" Target="https://it.wikipedia.org/wiki/Categoria:Chiese_di_Roma_-_Q.XXX_San_Basilio" TargetMode="External"/><Relationship Id="rId325" Type="http://schemas.openxmlformats.org/officeDocument/2006/relationships/hyperlink" Target="https://it.wikipedia.org/wiki/Curia_Iulia" TargetMode="External"/><Relationship Id="rId367" Type="http://schemas.openxmlformats.org/officeDocument/2006/relationships/hyperlink" Target="https://it.wikipedia.org/wiki/Vestibolo_(architettura)" TargetMode="External"/><Relationship Id="rId532" Type="http://schemas.openxmlformats.org/officeDocument/2006/relationships/hyperlink" Target="https://it.wikipedia.org/wiki/Basilica_di_San_Giovanni_in_Laterano#cite_note-19" TargetMode="External"/><Relationship Id="rId574" Type="http://schemas.openxmlformats.org/officeDocument/2006/relationships/hyperlink" Target="http://www.ibolli.it/php/em-vaticano-6098-Basilica%20di%20S.Giovanni%20in%20Laterano.php" TargetMode="External"/><Relationship Id="rId171" Type="http://schemas.openxmlformats.org/officeDocument/2006/relationships/hyperlink" Target="https://it.wikipedia.org/wiki/Via_Tuscolana" TargetMode="External"/><Relationship Id="rId227" Type="http://schemas.openxmlformats.org/officeDocument/2006/relationships/hyperlink" Target="https://it.wikipedia.org/wiki/Aiuto:Chiarezza" TargetMode="External"/><Relationship Id="rId269" Type="http://schemas.openxmlformats.org/officeDocument/2006/relationships/hyperlink" Target="https://it.wikipedia.org/wiki/Evangelista" TargetMode="External"/><Relationship Id="rId434" Type="http://schemas.openxmlformats.org/officeDocument/2006/relationships/hyperlink" Target="https://it.wikipedia.org/wiki/Ordine_benedettino" TargetMode="External"/><Relationship Id="rId476" Type="http://schemas.openxmlformats.org/officeDocument/2006/relationships/hyperlink" Target="https://it.wikipedia.org/wiki/Basilica_di_San_Giovanni_in_Laterano#cite_note-11" TargetMode="External"/><Relationship Id="rId33" Type="http://schemas.openxmlformats.org/officeDocument/2006/relationships/hyperlink" Target="https://it.wikipedia.org/wiki/Patriarcato_di_Gerusalemme_dei_Latini" TargetMode="External"/><Relationship Id="rId129" Type="http://schemas.openxmlformats.org/officeDocument/2006/relationships/hyperlink" Target="https://it.wikipedia.org/wiki/Categoria:Chiese_nazionali_di_Roma" TargetMode="External"/><Relationship Id="rId280" Type="http://schemas.openxmlformats.org/officeDocument/2006/relationships/hyperlink" Target="https://it.wikipedia.org/wiki/Chiostro" TargetMode="External"/><Relationship Id="rId336" Type="http://schemas.openxmlformats.org/officeDocument/2006/relationships/hyperlink" Target="https://it.wikipedia.org/wiki/Benedetto_Pamphilj" TargetMode="External"/><Relationship Id="rId501" Type="http://schemas.openxmlformats.org/officeDocument/2006/relationships/hyperlink" Target="https://it.wikipedia.org/wiki/1991" TargetMode="External"/><Relationship Id="rId543" Type="http://schemas.openxmlformats.org/officeDocument/2006/relationships/hyperlink" Target="http://www.vatican.va/various/basiliche/san_giovanni/it/basilica/storia.htm" TargetMode="External"/><Relationship Id="rId75" Type="http://schemas.openxmlformats.org/officeDocument/2006/relationships/hyperlink" Target="https://it.wikipedia.org/wiki/Categoria:Chiese_di_Roma_(rione_Campitelli)" TargetMode="External"/><Relationship Id="rId140" Type="http://schemas.openxmlformats.org/officeDocument/2006/relationships/hyperlink" Target="https://it.wikipedia.org/wiki/Acquedotto_Claudio" TargetMode="External"/><Relationship Id="rId182" Type="http://schemas.openxmlformats.org/officeDocument/2006/relationships/hyperlink" Target="https://it.wikipedia.org/wiki/Castra_Priora_equitum_singularium" TargetMode="External"/><Relationship Id="rId378" Type="http://schemas.openxmlformats.org/officeDocument/2006/relationships/hyperlink" Target="https://it.wikipedia.org/wiki/1993" TargetMode="External"/><Relationship Id="rId403" Type="http://schemas.openxmlformats.org/officeDocument/2006/relationships/hyperlink" Target="https://it.wikipedia.org/w/index.php?title=Basilica_di_San_Giovanni_in_Laterano&amp;action=edit&amp;section=11" TargetMode="External"/><Relationship Id="rId585" Type="http://schemas.openxmlformats.org/officeDocument/2006/relationships/hyperlink" Target="https://it.wikipedia.org/wiki/Basilica_di_San_Giovanni_in_Laterano#cite_ref-TP_21-3" TargetMode="External"/><Relationship Id="rId6" Type="http://schemas.openxmlformats.org/officeDocument/2006/relationships/hyperlink" Target="https://it.wikipedia.org/wiki/Palazzo_del_Laterano" TargetMode="External"/><Relationship Id="rId238" Type="http://schemas.openxmlformats.org/officeDocument/2006/relationships/hyperlink" Target="https://it.wikipedia.org/wiki/Monastero" TargetMode="External"/><Relationship Id="rId445" Type="http://schemas.openxmlformats.org/officeDocument/2006/relationships/hyperlink" Target="https://it.wikipedia.org/wiki/Papa_Leone_III" TargetMode="External"/><Relationship Id="rId487" Type="http://schemas.openxmlformats.org/officeDocument/2006/relationships/hyperlink" Target="https://it.wikipedia.org/wiki/Basilica_di_Santa_Croce_in_Gerusalemme" TargetMode="External"/><Relationship Id="rId610" Type="http://schemas.openxmlformats.org/officeDocument/2006/relationships/image" Target="../media/image6.jpg"/><Relationship Id="rId291" Type="http://schemas.openxmlformats.org/officeDocument/2006/relationships/hyperlink" Target="https://it.wikipedia.org/wiki/Re_di_Francia" TargetMode="External"/><Relationship Id="rId305" Type="http://schemas.openxmlformats.org/officeDocument/2006/relationships/hyperlink" Target="https://it.wikipedia.org/wiki/Rosone" TargetMode="External"/><Relationship Id="rId347" Type="http://schemas.openxmlformats.org/officeDocument/2006/relationships/hyperlink" Target="https://it.wikipedia.org/wiki/Andrea_apostolo" TargetMode="External"/><Relationship Id="rId512" Type="http://schemas.openxmlformats.org/officeDocument/2006/relationships/hyperlink" Target="https://it.wikipedia.org/wiki/Papa_Innocenzo_XI" TargetMode="External"/><Relationship Id="rId44" Type="http://schemas.openxmlformats.org/officeDocument/2006/relationships/hyperlink" Target="https://it.wikipedia.org/wiki/Patriarcato_di_Lisbona" TargetMode="External"/><Relationship Id="rId86" Type="http://schemas.openxmlformats.org/officeDocument/2006/relationships/hyperlink" Target="https://it.wikipedia.org/wiki/Categoria:Chiese_di_Roma_(rione_San_Saba)" TargetMode="External"/><Relationship Id="rId151" Type="http://schemas.openxmlformats.org/officeDocument/2006/relationships/hyperlink" Target="https://it.wikipedia.org/wiki/Castra_di_Roma_antica" TargetMode="External"/><Relationship Id="rId389" Type="http://schemas.openxmlformats.org/officeDocument/2006/relationships/hyperlink" Target="https://it.wikipedia.org/wiki/Sisto_V" TargetMode="External"/><Relationship Id="rId554" Type="http://schemas.openxmlformats.org/officeDocument/2006/relationships/hyperlink" Target="https://it.wikipedia.org/wiki/66" TargetMode="External"/><Relationship Id="rId596" Type="http://schemas.openxmlformats.org/officeDocument/2006/relationships/hyperlink" Target="https://it.wikipedia.org/wiki/Basilica_di_San_Giovanni_in_Laterano#cite_ref-TP_21-14" TargetMode="External"/><Relationship Id="rId193" Type="http://schemas.openxmlformats.org/officeDocument/2006/relationships/hyperlink" Target="https://it.wikipedia.org/wiki/Lacus_Orphei" TargetMode="External"/><Relationship Id="rId207" Type="http://schemas.openxmlformats.org/officeDocument/2006/relationships/hyperlink" Target="https://it.wikipedia.org/wiki/Tempio_di_Giunone_Lucina" TargetMode="External"/><Relationship Id="rId249" Type="http://schemas.openxmlformats.org/officeDocument/2006/relationships/hyperlink" Target="https://it.wikipedia.org/wiki/1300" TargetMode="External"/><Relationship Id="rId414" Type="http://schemas.openxmlformats.org/officeDocument/2006/relationships/hyperlink" Target="https://it.wikipedia.org/w/index.php?title=Basilica_di_San_Giovanni_in_Laterano&amp;action=edit&amp;section=14" TargetMode="External"/><Relationship Id="rId456" Type="http://schemas.openxmlformats.org/officeDocument/2006/relationships/hyperlink" Target="https://it.wikipedia.org/wiki/Amon" TargetMode="External"/><Relationship Id="rId498" Type="http://schemas.openxmlformats.org/officeDocument/2006/relationships/hyperlink" Target="https://it.wikipedia.org/wiki/Mulo" TargetMode="External"/><Relationship Id="rId621" Type="http://schemas.openxmlformats.org/officeDocument/2006/relationships/image" Target="../media/image75.jpeg"/><Relationship Id="rId13" Type="http://schemas.openxmlformats.org/officeDocument/2006/relationships/hyperlink" Target="https://it.wikipedia.org/wiki/Wikipedia:Cosa_Wikipedia_non_%C3%A8#Wikipedia_non_.C3.A8_una_raccolta_indiscriminata_di_informazioni" TargetMode="External"/><Relationship Id="rId109" Type="http://schemas.openxmlformats.org/officeDocument/2006/relationships/hyperlink" Target="https://it.wikipedia.org/wiki/Categoria:Chiese_di_Roma_-_Q.XXI_Pietralata" TargetMode="External"/><Relationship Id="rId260" Type="http://schemas.openxmlformats.org/officeDocument/2006/relationships/hyperlink" Target="https://it.wikipedia.org/wiki/Papa_Clemente_V" TargetMode="External"/><Relationship Id="rId316" Type="http://schemas.openxmlformats.org/officeDocument/2006/relationships/hyperlink" Target="https://it.wikipedia.org/wiki/Canton_Ticino" TargetMode="External"/><Relationship Id="rId523" Type="http://schemas.openxmlformats.org/officeDocument/2006/relationships/hyperlink" Target="https://it.wikipedia.org/wiki/1804" TargetMode="External"/><Relationship Id="rId55" Type="http://schemas.openxmlformats.org/officeDocument/2006/relationships/hyperlink" Target="https://it.wikipedia.org/wiki/Patriarcato_di_Antiochia_dei_siri" TargetMode="External"/><Relationship Id="rId97" Type="http://schemas.openxmlformats.org/officeDocument/2006/relationships/hyperlink" Target="https://it.wikipedia.org/wiki/Categoria:Chiese_di_Roma_-_Q.IX_Appio-Latino" TargetMode="External"/><Relationship Id="rId120" Type="http://schemas.openxmlformats.org/officeDocument/2006/relationships/hyperlink" Target="https://it.wikipedia.org/wiki/Categoria:Chiese_di_Roma_-_Q.XXXII_Europa" TargetMode="External"/><Relationship Id="rId358" Type="http://schemas.openxmlformats.org/officeDocument/2006/relationships/hyperlink" Target="https://it.wikipedia.org/wiki/Clemente_XII" TargetMode="External"/><Relationship Id="rId565" Type="http://schemas.openxmlformats.org/officeDocument/2006/relationships/hyperlink" Target="https://it.wikipedia.org/wiki/Basilica_di_San_Giovanni_in_Laterano#cite_ref-12" TargetMode="External"/><Relationship Id="rId162" Type="http://schemas.openxmlformats.org/officeDocument/2006/relationships/hyperlink" Target="https://it.wikipedia.org/wiki/Porta_Caelimontana_e_Porta_Querquetulana" TargetMode="External"/><Relationship Id="rId218" Type="http://schemas.openxmlformats.org/officeDocument/2006/relationships/hyperlink" Target="http://viaf.org/viaf/155972474" TargetMode="External"/><Relationship Id="rId425" Type="http://schemas.openxmlformats.org/officeDocument/2006/relationships/hyperlink" Target="https://it.wikipedia.org/wiki/Museo_Storico_Vaticano" TargetMode="External"/><Relationship Id="rId467" Type="http://schemas.openxmlformats.org/officeDocument/2006/relationships/hyperlink" Target="https://it.wikipedia.org/wiki/Castel_Gandolfo" TargetMode="External"/><Relationship Id="rId632" Type="http://schemas.openxmlformats.org/officeDocument/2006/relationships/image" Target="../media/image83.png"/><Relationship Id="rId271" Type="http://schemas.openxmlformats.org/officeDocument/2006/relationships/hyperlink" Target="https://it.wikipedia.org/wiki/Affresco" TargetMode="External"/><Relationship Id="rId24" Type="http://schemas.openxmlformats.org/officeDocument/2006/relationships/hyperlink" Target="https://it.wikipedia.org/wiki/Basilica_di_San_Paolo_fuori_le_mura" TargetMode="External"/><Relationship Id="rId66" Type="http://schemas.openxmlformats.org/officeDocument/2006/relationships/hyperlink" Target="https://it.wikipedia.org/wiki/Categoria:Chiese_di_Roma_(rione_Monti)" TargetMode="External"/><Relationship Id="rId131" Type="http://schemas.openxmlformats.org/officeDocument/2006/relationships/hyperlink" Target="https://it.wikipedia.org/wiki/Parrocchie_cattoliche_di_Roma_Capitale" TargetMode="External"/><Relationship Id="rId327" Type="http://schemas.openxmlformats.org/officeDocument/2006/relationships/hyperlink" Target="https://it.wikipedia.org/wiki/Alessandro_Galilei" TargetMode="External"/><Relationship Id="rId369" Type="http://schemas.openxmlformats.org/officeDocument/2006/relationships/hyperlink" Target="https://it.wikipedia.org/wiki/Ordine_composito" TargetMode="External"/><Relationship Id="rId534" Type="http://schemas.openxmlformats.org/officeDocument/2006/relationships/hyperlink" Target="https://it.wikipedia.org/w/index.php?title=Basilica_di_San_Giovanni_in_Laterano&amp;action=edit&amp;section=29" TargetMode="External"/><Relationship Id="rId576" Type="http://schemas.openxmlformats.org/officeDocument/2006/relationships/hyperlink" Target="http://www.ibolli.it/php/em-vaticano-7067-Basilica%20di%20S.Giovanni.php" TargetMode="External"/><Relationship Id="rId173" Type="http://schemas.openxmlformats.org/officeDocument/2006/relationships/hyperlink" Target="https://it.wikipedia.org/wiki/Regio_V_Esquiliae" TargetMode="External"/><Relationship Id="rId229" Type="http://schemas.openxmlformats.org/officeDocument/2006/relationships/hyperlink" Target="https://it.wikipedia.org/wiki/Tribuna" TargetMode="External"/><Relationship Id="rId380" Type="http://schemas.openxmlformats.org/officeDocument/2006/relationships/hyperlink" Target="https://it.wikipedia.org/w/index.php?title=Basilica_di_San_Giovanni_in_Laterano&amp;action=edit&amp;section=7" TargetMode="External"/><Relationship Id="rId436" Type="http://schemas.openxmlformats.org/officeDocument/2006/relationships/hyperlink" Target="https://it.wikipedia.org/wiki/Architettura_romanica" TargetMode="External"/><Relationship Id="rId601" Type="http://schemas.openxmlformats.org/officeDocument/2006/relationships/hyperlink" Target="https://it.wikipedia.org/w/index.php?title=Basilica_di_San_Giovanni_in_Laterano&amp;action=edit&amp;section=34" TargetMode="External"/><Relationship Id="rId240" Type="http://schemas.openxmlformats.org/officeDocument/2006/relationships/hyperlink" Target="https://it.wikipedia.org/wiki/1276" TargetMode="External"/><Relationship Id="rId478" Type="http://schemas.openxmlformats.org/officeDocument/2006/relationships/hyperlink" Target="https://it.wikipedia.org/w/index.php?title=Padre_Joseph_Wresinski&amp;action=edit&amp;redlink=1" TargetMode="External"/><Relationship Id="rId35" Type="http://schemas.openxmlformats.org/officeDocument/2006/relationships/hyperlink" Target="https://it.wikipedia.org/wiki/Basilica_di_San_Lorenzo_fuori_le_mura" TargetMode="External"/><Relationship Id="rId77" Type="http://schemas.openxmlformats.org/officeDocument/2006/relationships/hyperlink" Target="https://it.wikipedia.org/wiki/Categoria:Chiese_di_Roma_(rione_Ripa)" TargetMode="External"/><Relationship Id="rId100" Type="http://schemas.openxmlformats.org/officeDocument/2006/relationships/hyperlink" Target="https://it.wikipedia.org/wiki/Categoria:Chiese_di_Roma_-_Q.XII_Gianicolense" TargetMode="External"/><Relationship Id="rId282" Type="http://schemas.openxmlformats.org/officeDocument/2006/relationships/hyperlink" Target="https://it.wikipedia.org/wiki/Musei_Vaticani" TargetMode="External"/><Relationship Id="rId338" Type="http://schemas.openxmlformats.org/officeDocument/2006/relationships/hyperlink" Target="https://it.wikipedia.org/wiki/Basilica_di_San_Giovanni_in_Laterano#cite_note-9" TargetMode="External"/><Relationship Id="rId503" Type="http://schemas.openxmlformats.org/officeDocument/2006/relationships/hyperlink" Target="https://it.wikipedia.org/wiki/Agostino_Vallini" TargetMode="External"/><Relationship Id="rId545" Type="http://schemas.openxmlformats.org/officeDocument/2006/relationships/hyperlink" Target="http://www.vatican.va/jubilee_2000/pilgrim/documents/ju_gp_15012000_p-04b_it.html" TargetMode="External"/><Relationship Id="rId587" Type="http://schemas.openxmlformats.org/officeDocument/2006/relationships/hyperlink" Target="https://it.wikipedia.org/wiki/Basilica_di_San_Giovanni_in_Laterano#cite_ref-TP_21-5" TargetMode="External"/><Relationship Id="rId8" Type="http://schemas.openxmlformats.org/officeDocument/2006/relationships/hyperlink" Target="https://it.wikipedia.org/wiki/Battistero_lateranense" TargetMode="External"/><Relationship Id="rId142" Type="http://schemas.openxmlformats.org/officeDocument/2006/relationships/hyperlink" Target="https://it.wikipedia.org/wiki/Arco_di_Dolabella_e_Silano" TargetMode="External"/><Relationship Id="rId184" Type="http://schemas.openxmlformats.org/officeDocument/2006/relationships/hyperlink" Target="https://it.wikipedia.org/wiki/Hercules_Sullanus" TargetMode="External"/><Relationship Id="rId391" Type="http://schemas.openxmlformats.org/officeDocument/2006/relationships/hyperlink" Target="https://it.wikipedia.org/w/index.php?title=Basilica_di_San_Giovanni_in_Laterano&amp;action=edit&amp;section=10" TargetMode="External"/><Relationship Id="rId405" Type="http://schemas.openxmlformats.org/officeDocument/2006/relationships/hyperlink" Target="https://it.wikipedia.org/w/index.php?title=Basilica_di_San_Giovanni_in_Laterano&amp;action=edit&amp;section=12" TargetMode="External"/><Relationship Id="rId447" Type="http://schemas.openxmlformats.org/officeDocument/2006/relationships/hyperlink" Target="https://it.wikipedia.org/w/index.php?title=San_Salvatore_della_Scala_Santa&amp;action=edit&amp;redlink=1" TargetMode="External"/><Relationship Id="rId612" Type="http://schemas.openxmlformats.org/officeDocument/2006/relationships/hyperlink" Target="https://it.wikipedia.org/wiki/File:Lazio_Roma_SGiovanni1_tango7174.jpg" TargetMode="External"/><Relationship Id="rId251" Type="http://schemas.openxmlformats.org/officeDocument/2006/relationships/hyperlink" Target="https://it.wikipedia.org/wiki/Papa_Bonifacio_VIII" TargetMode="External"/><Relationship Id="rId489" Type="http://schemas.openxmlformats.org/officeDocument/2006/relationships/hyperlink" Target="https://it.wikipedia.org/wiki/Papa_Giovanni_Paolo_II" TargetMode="External"/><Relationship Id="rId46" Type="http://schemas.openxmlformats.org/officeDocument/2006/relationships/hyperlink" Target="https://it.wikipedia.org/wiki/Arcidiocesi_di_Goa_e_Dam%C3%A3o" TargetMode="External"/><Relationship Id="rId293" Type="http://schemas.openxmlformats.org/officeDocument/2006/relationships/hyperlink" Target="https://it.wikipedia.org/wiki/Ciborio" TargetMode="External"/><Relationship Id="rId307" Type="http://schemas.openxmlformats.org/officeDocument/2006/relationships/hyperlink" Target="https://it.wikipedia.org/wiki/Ladislao_I_di_Napoli" TargetMode="External"/><Relationship Id="rId349" Type="http://schemas.openxmlformats.org/officeDocument/2006/relationships/hyperlink" Target="https://it.wikipedia.org/wiki/Giacomo_il_Maggiore" TargetMode="External"/><Relationship Id="rId514" Type="http://schemas.openxmlformats.org/officeDocument/2006/relationships/hyperlink" Target="https://it.wikipedia.org/wiki/1910" TargetMode="External"/><Relationship Id="rId556" Type="http://schemas.openxmlformats.org/officeDocument/2006/relationships/hyperlink" Target="https://it.wikipedia.org/wiki/Basilica_di_San_Giovanni_in_Laterano#cite_ref-7" TargetMode="External"/><Relationship Id="rId88" Type="http://schemas.openxmlformats.org/officeDocument/2006/relationships/hyperlink" Target="https://it.wikipedia.org/wiki/Quartieri_di_Roma" TargetMode="External"/><Relationship Id="rId111" Type="http://schemas.openxmlformats.org/officeDocument/2006/relationships/hyperlink" Target="https://it.wikipedia.org/wiki/Categoria:Chiese_di_Roma_-_Q.XXIII_Alessandrino" TargetMode="External"/><Relationship Id="rId153" Type="http://schemas.openxmlformats.org/officeDocument/2006/relationships/hyperlink" Target="https://it.wikipedia.org/wiki/Domus_Faustae" TargetMode="External"/><Relationship Id="rId195" Type="http://schemas.openxmlformats.org/officeDocument/2006/relationships/hyperlink" Target="https://it.wikipedia.org/wiki/Necropoli_dell'Esquilino" TargetMode="External"/><Relationship Id="rId209" Type="http://schemas.openxmlformats.org/officeDocument/2006/relationships/hyperlink" Target="https://it.wikipedia.org/wiki/Tempio_di_Minerva_Medica" TargetMode="External"/><Relationship Id="rId360" Type="http://schemas.openxmlformats.org/officeDocument/2006/relationships/hyperlink" Target="https://it.wikipedia.org/wiki/Luigi_Vanvitelli" TargetMode="External"/><Relationship Id="rId416" Type="http://schemas.openxmlformats.org/officeDocument/2006/relationships/hyperlink" Target="https://it.wikipedia.org/w/index.php?title=Patriarchio&amp;action=edit&amp;redlink=1" TargetMode="External"/><Relationship Id="rId598" Type="http://schemas.openxmlformats.org/officeDocument/2006/relationships/hyperlink" Target="http://www.tuttipapi.it/Sepolture.htm" TargetMode="External"/><Relationship Id="rId220" Type="http://schemas.openxmlformats.org/officeDocument/2006/relationships/hyperlink" Target="http://d-nb.info/gnd/4124075-3" TargetMode="External"/><Relationship Id="rId458" Type="http://schemas.openxmlformats.org/officeDocument/2006/relationships/hyperlink" Target="https://it.wikipedia.org/wiki/Karnak" TargetMode="External"/><Relationship Id="rId623" Type="http://schemas.openxmlformats.org/officeDocument/2006/relationships/image" Target="../media/image77.jpeg"/><Relationship Id="rId15" Type="http://schemas.openxmlformats.org/officeDocument/2006/relationships/hyperlink" Target="https://it.wikipedia.org/wiki/Template:Basiliche_patriarcali" TargetMode="External"/><Relationship Id="rId57" Type="http://schemas.openxmlformats.org/officeDocument/2006/relationships/hyperlink" Target="https://it.wikipedia.org/wiki/Patriarcato_di_Babilonia_dei_Caldei" TargetMode="External"/><Relationship Id="rId262" Type="http://schemas.openxmlformats.org/officeDocument/2006/relationships/hyperlink" Target="https://it.wikipedia.org/wiki/1360" TargetMode="External"/><Relationship Id="rId318" Type="http://schemas.openxmlformats.org/officeDocument/2006/relationships/hyperlink" Target="https://it.wikipedia.org/wiki/Obelisco_Lateranense" TargetMode="External"/><Relationship Id="rId525" Type="http://schemas.openxmlformats.org/officeDocument/2006/relationships/hyperlink" Target="https://it.wikipedia.org/wiki/Ultima_Cena" TargetMode="External"/><Relationship Id="rId567" Type="http://schemas.openxmlformats.org/officeDocument/2006/relationships/hyperlink" Target="https://it.wikipedia.org/wiki/Basilica_di_San_Giovanni_in_Laterano#cite_ref-13" TargetMode="External"/><Relationship Id="rId99" Type="http://schemas.openxmlformats.org/officeDocument/2006/relationships/hyperlink" Target="https://it.wikipedia.org/wiki/Categoria:Chiese_di_Roma_-_Q.XI_Portuense" TargetMode="External"/><Relationship Id="rId122" Type="http://schemas.openxmlformats.org/officeDocument/2006/relationships/hyperlink" Target="https://it.wikipedia.org/wiki/Categoria:Chiese_di_Roma_-_Q.XXXIV_Lido_di_Ostia_Levante" TargetMode="External"/><Relationship Id="rId164" Type="http://schemas.openxmlformats.org/officeDocument/2006/relationships/hyperlink" Target="https://it.wikipedia.org/wiki/Porta_Metronia" TargetMode="External"/><Relationship Id="rId371" Type="http://schemas.openxmlformats.org/officeDocument/2006/relationships/hyperlink" Target="https://it.wikipedia.org/wiki/Palazzo_Senatorio" TargetMode="External"/><Relationship Id="rId427" Type="http://schemas.openxmlformats.org/officeDocument/2006/relationships/hyperlink" Target="https://it.wikipedia.org/wiki/Fortezza_Antonia" TargetMode="External"/><Relationship Id="rId469" Type="http://schemas.openxmlformats.org/officeDocument/2006/relationships/hyperlink" Target="https://it.wikipedia.org/wiki/1990" TargetMode="External"/><Relationship Id="rId634" Type="http://schemas.openxmlformats.org/officeDocument/2006/relationships/image" Target="../media/image84.png"/><Relationship Id="rId26" Type="http://schemas.openxmlformats.org/officeDocument/2006/relationships/hyperlink" Target="https://it.wikipedia.org/wiki/Basilica_di_San_Francesco" TargetMode="External"/><Relationship Id="rId231" Type="http://schemas.openxmlformats.org/officeDocument/2006/relationships/hyperlink" Target="https://it.wikipedia.org/wiki/Epigrafe" TargetMode="External"/><Relationship Id="rId273" Type="http://schemas.openxmlformats.org/officeDocument/2006/relationships/hyperlink" Target="https://it.wikipedia.org/wiki/Vespasiano" TargetMode="External"/><Relationship Id="rId329" Type="http://schemas.openxmlformats.org/officeDocument/2006/relationships/hyperlink" Target="https://it.wikipedia.org/wiki/Papa_Leone_XIII" TargetMode="External"/><Relationship Id="rId480" Type="http://schemas.openxmlformats.org/officeDocument/2006/relationships/hyperlink" Target="https://it.wikipedia.org/wiki/File:Lapide_in_onore_delle_vittime_della_miseria.jpg" TargetMode="External"/><Relationship Id="rId536" Type="http://schemas.openxmlformats.org/officeDocument/2006/relationships/hyperlink" Target="https://it.wikipedia.org/w/index.php?title=Basilica_di_San_Giovanni_in_Laterano&amp;action=edit&amp;section=30" TargetMode="External"/><Relationship Id="rId68" Type="http://schemas.openxmlformats.org/officeDocument/2006/relationships/hyperlink" Target="https://it.wikipedia.org/wiki/Categoria:Chiese_di_Roma_(rione_Colonna)" TargetMode="External"/><Relationship Id="rId133" Type="http://schemas.openxmlformats.org/officeDocument/2006/relationships/hyperlink" Target="https://it.wikipedia.org/wiki/Chiese_scomparse_di_Roma" TargetMode="External"/><Relationship Id="rId175" Type="http://schemas.openxmlformats.org/officeDocument/2006/relationships/hyperlink" Target="https://it.wikipedia.org/wiki/Aqua_Alexandrina" TargetMode="External"/><Relationship Id="rId340" Type="http://schemas.openxmlformats.org/officeDocument/2006/relationships/hyperlink" Target="https://it.wikipedia.org/wiki/Pietro_apostolo" TargetMode="External"/><Relationship Id="rId578" Type="http://schemas.openxmlformats.org/officeDocument/2006/relationships/hyperlink" Target="http://www.ibolli.it/php/em-italia-182-San%20Giovanni%20in%20Laterano.php" TargetMode="External"/><Relationship Id="rId200" Type="http://schemas.openxmlformats.org/officeDocument/2006/relationships/hyperlink" Target="https://it.wikipedia.org/wiki/Porta_Viminalis" TargetMode="External"/><Relationship Id="rId382" Type="http://schemas.openxmlformats.org/officeDocument/2006/relationships/hyperlink" Target="https://it.wikipedia.org/wiki/File:Porta_Santa_San_Giovanni_in_Laterano_2016.jpeg" TargetMode="External"/><Relationship Id="rId438" Type="http://schemas.openxmlformats.org/officeDocument/2006/relationships/hyperlink" Target="https://it.wikipedia.org/wiki/Vassalletto" TargetMode="External"/><Relationship Id="rId603" Type="http://schemas.openxmlformats.org/officeDocument/2006/relationships/hyperlink" Target="https://it.wikipedia.org/wiki/File:COA_basilica.svg" TargetMode="External"/><Relationship Id="rId242" Type="http://schemas.openxmlformats.org/officeDocument/2006/relationships/hyperlink" Target="https://it.wikipedia.org/wiki/Arnolfo_di_Cambio" TargetMode="External"/><Relationship Id="rId284" Type="http://schemas.openxmlformats.org/officeDocument/2006/relationships/hyperlink" Target="https://it.wikipedia.org/wiki/1349" TargetMode="External"/><Relationship Id="rId491" Type="http://schemas.openxmlformats.org/officeDocument/2006/relationships/hyperlink" Target="https://it.wikipedia.org/wiki/Strega" TargetMode="External"/><Relationship Id="rId505" Type="http://schemas.openxmlformats.org/officeDocument/2006/relationships/hyperlink" Target="https://it.wikipedia.org/wiki/Angelo_De_Donatis" TargetMode="External"/><Relationship Id="rId37" Type="http://schemas.openxmlformats.org/officeDocument/2006/relationships/hyperlink" Target="https://it.wikipedia.org/wiki/Patriarcato_di_Alessandria_dei_Latini" TargetMode="External"/><Relationship Id="rId79" Type="http://schemas.openxmlformats.org/officeDocument/2006/relationships/hyperlink" Target="https://it.wikipedia.org/wiki/Categoria:Chiese_di_Roma_(rione_Borgo)" TargetMode="External"/><Relationship Id="rId102" Type="http://schemas.openxmlformats.org/officeDocument/2006/relationships/hyperlink" Target="https://it.wikipedia.org/wiki/Categoria:Chiese_di_Roma_-_Q.XIV_Trionfale" TargetMode="External"/><Relationship Id="rId144" Type="http://schemas.openxmlformats.org/officeDocument/2006/relationships/hyperlink" Target="https://it.wikipedia.org/wiki/Basilica_dei_Santi_Quattro_Coronati" TargetMode="External"/><Relationship Id="rId547" Type="http://schemas.openxmlformats.org/officeDocument/2006/relationships/hyperlink" Target="http://www.treccani.it/enciclopedia/arcibasilica/" TargetMode="External"/><Relationship Id="rId589" Type="http://schemas.openxmlformats.org/officeDocument/2006/relationships/hyperlink" Target="https://it.wikipedia.org/wiki/Basilica_di_San_Giovanni_in_Laterano#cite_ref-TP_21-7" TargetMode="External"/><Relationship Id="rId90" Type="http://schemas.openxmlformats.org/officeDocument/2006/relationships/hyperlink" Target="https://it.wikipedia.org/wiki/Categoria:Chiese_di_Roma_-_Q.II_Parioli" TargetMode="External"/><Relationship Id="rId186" Type="http://schemas.openxmlformats.org/officeDocument/2006/relationships/hyperlink" Target="https://it.wikipedia.org/wiki/Horti_Lamiani" TargetMode="External"/><Relationship Id="rId351" Type="http://schemas.openxmlformats.org/officeDocument/2006/relationships/hyperlink" Target="https://it.wikipedia.org/wiki/Francesco_Trevisani" TargetMode="External"/><Relationship Id="rId393" Type="http://schemas.openxmlformats.org/officeDocument/2006/relationships/hyperlink" Target="https://it.wikipedia.org/wiki/Pierre_Legros" TargetMode="External"/><Relationship Id="rId407" Type="http://schemas.openxmlformats.org/officeDocument/2006/relationships/hyperlink" Target="https://it.wikipedia.org/wiki/Niccol%C3%B2_IV" TargetMode="External"/><Relationship Id="rId449" Type="http://schemas.openxmlformats.org/officeDocument/2006/relationships/hyperlink" Target="https://it.wikipedia.org/wiki/Carlo_Magno" TargetMode="External"/><Relationship Id="rId614" Type="http://schemas.openxmlformats.org/officeDocument/2006/relationships/image" Target="../media/image70.png"/><Relationship Id="rId211" Type="http://schemas.openxmlformats.org/officeDocument/2006/relationships/hyperlink" Target="https://it.wikipedia.org/w/index.php?title=Via_Celimontana&amp;action=edit&amp;redlink=1" TargetMode="External"/><Relationship Id="rId253" Type="http://schemas.openxmlformats.org/officeDocument/2006/relationships/hyperlink" Target="https://it.wikipedia.org/wiki/1305" TargetMode="External"/><Relationship Id="rId295" Type="http://schemas.openxmlformats.org/officeDocument/2006/relationships/hyperlink" Target="https://it.wikipedia.org/wiki/Reliquiario" TargetMode="External"/><Relationship Id="rId309" Type="http://schemas.openxmlformats.org/officeDocument/2006/relationships/hyperlink" Target="https://it.wikipedia.org/wiki/Papa_Eugenio_IV" TargetMode="External"/><Relationship Id="rId460" Type="http://schemas.openxmlformats.org/officeDocument/2006/relationships/hyperlink" Target="https://it.wikipedia.org/wiki/Costanzo_II" TargetMode="External"/><Relationship Id="rId516" Type="http://schemas.openxmlformats.org/officeDocument/2006/relationships/hyperlink" Target="https://it.wikipedia.org/w/index.php?title=Basilica_di_San_Giovanni_in_Laterano&amp;action=edit&amp;section=26" TargetMode="External"/><Relationship Id="rId48" Type="http://schemas.openxmlformats.org/officeDocument/2006/relationships/hyperlink" Target="https://it.wikipedia.org/w/index.php?title=Cattedrale_di_Nostra_Signora_d'Egitto&amp;action=edit&amp;redlink=1" TargetMode="External"/><Relationship Id="rId113" Type="http://schemas.openxmlformats.org/officeDocument/2006/relationships/hyperlink" Target="https://it.wikipedia.org/wiki/Categoria:Chiese_di_Roma_-_Q.XXV_Appio_Claudio" TargetMode="External"/><Relationship Id="rId320" Type="http://schemas.openxmlformats.org/officeDocument/2006/relationships/hyperlink" Target="https://it.wikipedia.org/wiki/1752" TargetMode="External"/><Relationship Id="rId558" Type="http://schemas.openxmlformats.org/officeDocument/2006/relationships/hyperlink" Target="https://it.wikipedia.org/wiki/Speciale:RicercaISBN/88-8265-126-6" TargetMode="External"/><Relationship Id="rId155" Type="http://schemas.openxmlformats.org/officeDocument/2006/relationships/hyperlink" Target="https://it.wikipedia.org/wiki/Domus_Valeriorum" TargetMode="External"/><Relationship Id="rId197" Type="http://schemas.openxmlformats.org/officeDocument/2006/relationships/hyperlink" Target="https://it.wikipedia.org/wiki/Palazzo_Sessoriano" TargetMode="External"/><Relationship Id="rId362" Type="http://schemas.openxmlformats.org/officeDocument/2006/relationships/hyperlink" Target="https://it.wikipedia.org/wiki/Fontana_di_Trevi" TargetMode="External"/><Relationship Id="rId418" Type="http://schemas.openxmlformats.org/officeDocument/2006/relationships/hyperlink" Target="https://it.wikipedia.org/wiki/1309" TargetMode="External"/><Relationship Id="rId625" Type="http://schemas.openxmlformats.org/officeDocument/2006/relationships/image" Target="../media/image79.png"/><Relationship Id="rId222" Type="http://schemas.openxmlformats.org/officeDocument/2006/relationships/hyperlink" Target="https://it.wikipedia.org/wiki/Portale:Cattolicesimo" TargetMode="External"/><Relationship Id="rId264" Type="http://schemas.openxmlformats.org/officeDocument/2006/relationships/hyperlink" Target="https://it.wikipedia.org/wiki/Colonne" TargetMode="External"/><Relationship Id="rId471" Type="http://schemas.openxmlformats.org/officeDocument/2006/relationships/hyperlink" Target="https://it.wikipedia.org/wiki/1%C2%BA_maggio" TargetMode="External"/><Relationship Id="rId17" Type="http://schemas.openxmlformats.org/officeDocument/2006/relationships/hyperlink" Target="https://it.wikipedia.org/w/index.php?title=Template:Basiliche_patriarcali&amp;action=edit" TargetMode="External"/><Relationship Id="rId59" Type="http://schemas.openxmlformats.org/officeDocument/2006/relationships/hyperlink" Target="https://it.wikipedia.org/wiki/Patriarcato_di_Cilicia_degli_Armeni" TargetMode="External"/><Relationship Id="rId124" Type="http://schemas.openxmlformats.org/officeDocument/2006/relationships/hyperlink" Target="https://it.wikipedia.org/wiki/Categoria:Chiese_dei_suburbi_di_Roma" TargetMode="External"/><Relationship Id="rId527" Type="http://schemas.openxmlformats.org/officeDocument/2006/relationships/hyperlink" Target="https://it.wikipedia.org/wiki/Basilica_di_San_Giovanni_in_Laterano#cite_note-14" TargetMode="External"/><Relationship Id="rId569" Type="http://schemas.openxmlformats.org/officeDocument/2006/relationships/hyperlink" Target="https://it.wikipedia.org/wiki/Basilica_di_San_Giovanni_in_Laterano#cite_ref-14" TargetMode="External"/></Relationships>
</file>

<file path=ppt/slides/_rels/slide7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77" y="0"/>
            <a:ext cx="6032876" cy="6858000"/>
          </a:xfrm>
          <a:prstGeom prst="rect">
            <a:avLst/>
          </a:prstGeom>
        </p:spPr>
      </p:pic>
    </p:spTree>
    <p:extLst>
      <p:ext uri="{BB962C8B-B14F-4D97-AF65-F5344CB8AC3E}">
        <p14:creationId xmlns:p14="http://schemas.microsoft.com/office/powerpoint/2010/main" val="3872241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6093296"/>
            <a:ext cx="9144000" cy="764704"/>
          </a:xfrm>
        </p:spPr>
        <p:txBody>
          <a:bodyPr>
            <a:normAutofit/>
          </a:bodyPr>
          <a:lstStyle/>
          <a:p>
            <a:r>
              <a:rPr lang="it-IT" sz="2000" dirty="0" smtClean="0"/>
              <a:t>Dopo l’Editto di </a:t>
            </a:r>
            <a:r>
              <a:rPr lang="it-IT" sz="2000" dirty="0" smtClean="0"/>
              <a:t>Milano </a:t>
            </a:r>
            <a:r>
              <a:rPr lang="it-IT" sz="2000" dirty="0" smtClean="0"/>
              <a:t>Papa </a:t>
            </a:r>
            <a:r>
              <a:rPr lang="it-IT" sz="2000" dirty="0" err="1" smtClean="0"/>
              <a:t>Milziade</a:t>
            </a:r>
            <a:r>
              <a:rPr lang="it-IT" sz="2000" dirty="0" smtClean="0"/>
              <a:t> diede l’inizio alla costruzione di una chiesa dedicata al SS. Redentore</a:t>
            </a:r>
            <a:endParaRPr lang="it-IT" sz="2000" dirty="0"/>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1560" y="0"/>
            <a:ext cx="8172400" cy="6129300"/>
          </a:xfrm>
        </p:spPr>
      </p:pic>
    </p:spTree>
    <p:extLst>
      <p:ext uri="{BB962C8B-B14F-4D97-AF65-F5344CB8AC3E}">
        <p14:creationId xmlns:p14="http://schemas.microsoft.com/office/powerpoint/2010/main" val="24738048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6093296"/>
            <a:ext cx="9144000" cy="764704"/>
          </a:xfrm>
        </p:spPr>
        <p:txBody>
          <a:bodyPr>
            <a:normAutofit/>
          </a:bodyPr>
          <a:lstStyle/>
          <a:p>
            <a:r>
              <a:rPr lang="it-IT" sz="2000" dirty="0" smtClean="0"/>
              <a:t>Il papa successivo la dedica al SS. Salvatore, ( sempre lo stesso significato )</a:t>
            </a:r>
            <a:endParaRPr lang="it-IT" sz="2000" dirty="0"/>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9552" y="34244"/>
            <a:ext cx="7884369" cy="5913277"/>
          </a:xfrm>
        </p:spPr>
      </p:pic>
    </p:spTree>
    <p:extLst>
      <p:ext uri="{BB962C8B-B14F-4D97-AF65-F5344CB8AC3E}">
        <p14:creationId xmlns:p14="http://schemas.microsoft.com/office/powerpoint/2010/main" val="16485989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5805264"/>
            <a:ext cx="8229600" cy="1052736"/>
          </a:xfrm>
        </p:spPr>
        <p:txBody>
          <a:bodyPr>
            <a:normAutofit/>
          </a:bodyPr>
          <a:lstStyle/>
          <a:p>
            <a:r>
              <a:rPr lang="it-IT" sz="2000" dirty="0" smtClean="0"/>
              <a:t>Da Gerusalemme, S. Elena porterà insigni reliquie della Passione: pezzi della Croce. Il velo di Veronica, porzione della mensa del Cenacolo. 	</a:t>
            </a:r>
            <a:endParaRPr lang="it-IT" sz="2000" dirty="0"/>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7524328" cy="5650924"/>
          </a:xfrm>
        </p:spPr>
      </p:pic>
    </p:spTree>
    <p:extLst>
      <p:ext uri="{BB962C8B-B14F-4D97-AF65-F5344CB8AC3E}">
        <p14:creationId xmlns:p14="http://schemas.microsoft.com/office/powerpoint/2010/main" val="13094219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4868"/>
            <a:ext cx="9210508" cy="6232444"/>
          </a:xfrm>
        </p:spPr>
      </p:pic>
    </p:spTree>
    <p:extLst>
      <p:ext uri="{BB962C8B-B14F-4D97-AF65-F5344CB8AC3E}">
        <p14:creationId xmlns:p14="http://schemas.microsoft.com/office/powerpoint/2010/main" val="20661087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237312"/>
            <a:ext cx="8229600" cy="620688"/>
          </a:xfrm>
        </p:spPr>
        <p:txBody>
          <a:bodyPr>
            <a:normAutofit/>
          </a:bodyPr>
          <a:lstStyle/>
          <a:p>
            <a:r>
              <a:rPr lang="it-IT" sz="2000" dirty="0" smtClean="0"/>
              <a:t>Chiesa madre e capo di tutte le chiese dell’Urbe e dell’Orbe.</a:t>
            </a:r>
            <a:endParaRPr lang="it-IT" sz="2000" dirty="0"/>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9139942" cy="6093296"/>
          </a:xfrm>
        </p:spPr>
      </p:pic>
    </p:spTree>
    <p:extLst>
      <p:ext uri="{BB962C8B-B14F-4D97-AF65-F5344CB8AC3E}">
        <p14:creationId xmlns:p14="http://schemas.microsoft.com/office/powerpoint/2010/main" val="6090427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6021288"/>
            <a:ext cx="9144000" cy="836712"/>
          </a:xfrm>
        </p:spPr>
        <p:txBody>
          <a:bodyPr>
            <a:normAutofit fontScale="90000"/>
          </a:bodyPr>
          <a:lstStyle/>
          <a:p>
            <a:r>
              <a:rPr lang="it-IT" sz="2000" dirty="0" smtClean="0"/>
              <a:t>Chiesa,  </a:t>
            </a:r>
            <a:r>
              <a:rPr lang="it-IT" sz="2000" dirty="0" smtClean="0"/>
              <a:t>tutta d’oro per le </a:t>
            </a:r>
            <a:r>
              <a:rPr lang="it-IT" sz="2000" dirty="0" smtClean="0"/>
              <a:t>donazioni</a:t>
            </a:r>
            <a:r>
              <a:rPr lang="it-IT" sz="2000" dirty="0" smtClean="0"/>
              <a:t>, Depredata da barbari, distrutta da incendi, terremoti ed avverse condizioni meteorologiche. Sempre ricostruita. Sempre più bella! Dedicata a S. Giovanni Battista e Giovanni Evangelista.</a:t>
            </a:r>
            <a:endParaRPr lang="it-IT" sz="2000"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8052"/>
            <a:ext cx="9144000" cy="6033705"/>
          </a:xfrm>
        </p:spPr>
      </p:pic>
    </p:spTree>
    <p:extLst>
      <p:ext uri="{BB962C8B-B14F-4D97-AF65-F5344CB8AC3E}">
        <p14:creationId xmlns:p14="http://schemas.microsoft.com/office/powerpoint/2010/main" val="8365546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6237312"/>
            <a:ext cx="9144000" cy="620688"/>
          </a:xfrm>
        </p:spPr>
        <p:txBody>
          <a:bodyPr>
            <a:normAutofit/>
          </a:bodyPr>
          <a:lstStyle/>
          <a:p>
            <a:r>
              <a:rPr lang="it-IT" sz="2000" dirty="0"/>
              <a:t>San Giovanni in Laterano vista dalla </a:t>
            </a:r>
            <a:r>
              <a:rPr lang="it-IT" sz="2000" dirty="0" smtClean="0"/>
              <a:t>Scala Santa</a:t>
            </a:r>
            <a:endParaRPr lang="it-IT" sz="2000"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8501440" cy="6381328"/>
          </a:xfrm>
        </p:spPr>
      </p:pic>
    </p:spTree>
    <p:extLst>
      <p:ext uri="{BB962C8B-B14F-4D97-AF65-F5344CB8AC3E}">
        <p14:creationId xmlns:p14="http://schemas.microsoft.com/office/powerpoint/2010/main" val="20936915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6021288"/>
            <a:ext cx="9144000" cy="836712"/>
          </a:xfrm>
        </p:spPr>
        <p:txBody>
          <a:bodyPr>
            <a:normAutofit/>
          </a:bodyPr>
          <a:lstStyle/>
          <a:p>
            <a:r>
              <a:rPr lang="it-IT" sz="2000" dirty="0" smtClean="0"/>
              <a:t>Con quanta fierezza ... Romana!</a:t>
            </a:r>
            <a:endParaRPr lang="it-IT" sz="2000" dirty="0"/>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5536" y="6568"/>
            <a:ext cx="8220405" cy="6165304"/>
          </a:xfrm>
        </p:spPr>
      </p:pic>
    </p:spTree>
    <p:extLst>
      <p:ext uri="{BB962C8B-B14F-4D97-AF65-F5344CB8AC3E}">
        <p14:creationId xmlns:p14="http://schemas.microsoft.com/office/powerpoint/2010/main" val="13884255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4221088"/>
            <a:ext cx="9144000" cy="2636912"/>
          </a:xfrm>
        </p:spPr>
        <p:txBody>
          <a:bodyPr>
            <a:normAutofit/>
          </a:bodyPr>
          <a:lstStyle/>
          <a:p>
            <a:r>
              <a:rPr lang="it-IT" sz="2000" dirty="0" err="1" smtClean="0"/>
              <a:t>Sacrosancta</a:t>
            </a:r>
            <a:r>
              <a:rPr lang="it-IT" sz="2000" dirty="0" smtClean="0"/>
              <a:t> </a:t>
            </a:r>
            <a:r>
              <a:rPr lang="it-IT" sz="2000" dirty="0" err="1" smtClean="0"/>
              <a:t>Lateranensis</a:t>
            </a:r>
            <a:r>
              <a:rPr lang="it-IT" sz="2000" dirty="0" smtClean="0"/>
              <a:t> Ecclesia, omnium </a:t>
            </a:r>
            <a:r>
              <a:rPr lang="it-IT" sz="2000" dirty="0" err="1" smtClean="0"/>
              <a:t>Urbis</a:t>
            </a:r>
            <a:r>
              <a:rPr lang="it-IT" sz="2000" dirty="0" smtClean="0"/>
              <a:t> et </a:t>
            </a:r>
            <a:r>
              <a:rPr lang="it-IT" sz="2000" dirty="0" err="1" smtClean="0"/>
              <a:t>Orbis</a:t>
            </a:r>
            <a:r>
              <a:rPr lang="it-IT" sz="2000" dirty="0" smtClean="0"/>
              <a:t> </a:t>
            </a:r>
            <a:r>
              <a:rPr lang="it-IT" sz="2000" dirty="0" err="1" smtClean="0"/>
              <a:t>Ecclesiarum</a:t>
            </a:r>
            <a:r>
              <a:rPr lang="it-IT" sz="2000" dirty="0" smtClean="0"/>
              <a:t> Mater et Caput</a:t>
            </a:r>
            <a:br>
              <a:rPr lang="it-IT" sz="2000" dirty="0" smtClean="0"/>
            </a:br>
            <a:r>
              <a:rPr lang="it-IT" sz="2000" dirty="0" smtClean="0"/>
              <a:t/>
            </a:r>
            <a:br>
              <a:rPr lang="it-IT" sz="2000" dirty="0" smtClean="0"/>
            </a:br>
            <a:r>
              <a:rPr lang="it-IT" sz="2000" dirty="0" smtClean="0"/>
              <a:t>SACROSANTA CHIESA DEL LATERANO</a:t>
            </a:r>
            <a:br>
              <a:rPr lang="it-IT" sz="2000" dirty="0" smtClean="0"/>
            </a:br>
            <a:r>
              <a:rPr lang="it-IT" sz="2000" dirty="0" smtClean="0"/>
              <a:t>MADRE E CAPO</a:t>
            </a:r>
            <a:br>
              <a:rPr lang="it-IT" sz="2000" dirty="0" smtClean="0"/>
            </a:br>
            <a:r>
              <a:rPr lang="it-IT" sz="2000" dirty="0" smtClean="0"/>
              <a:t>DI TUTTE LE CHIESE </a:t>
            </a:r>
            <a:br>
              <a:rPr lang="it-IT" sz="2000" dirty="0" smtClean="0"/>
            </a:br>
            <a:r>
              <a:rPr lang="it-IT" sz="2000" dirty="0" smtClean="0"/>
              <a:t>DELL’URBE E DELL’ORBE</a:t>
            </a:r>
            <a:endParaRPr lang="it-IT" sz="2000" dirty="0"/>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25" y="0"/>
            <a:ext cx="9189235" cy="4293096"/>
          </a:xfrm>
        </p:spPr>
      </p:pic>
    </p:spTree>
    <p:extLst>
      <p:ext uri="{BB962C8B-B14F-4D97-AF65-F5344CB8AC3E}">
        <p14:creationId xmlns:p14="http://schemas.microsoft.com/office/powerpoint/2010/main" val="24313780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698" y="-13941"/>
            <a:ext cx="4581293" cy="6871941"/>
          </a:xfrm>
        </p:spPr>
      </p:pic>
    </p:spTree>
    <p:extLst>
      <p:ext uri="{BB962C8B-B14F-4D97-AF65-F5344CB8AC3E}">
        <p14:creationId xmlns:p14="http://schemas.microsoft.com/office/powerpoint/2010/main" val="17845911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5949280"/>
            <a:ext cx="9144000" cy="908720"/>
          </a:xfrm>
        </p:spPr>
        <p:txBody>
          <a:bodyPr>
            <a:normAutofit fontScale="90000"/>
          </a:bodyPr>
          <a:lstStyle/>
          <a:p>
            <a:r>
              <a:rPr lang="it-IT" sz="2000" dirty="0" smtClean="0"/>
              <a:t>Roma, Ponte Milvio, </a:t>
            </a:r>
            <a:r>
              <a:rPr lang="it-IT" sz="2000" smtClean="0"/>
              <a:t>312. Una </a:t>
            </a:r>
            <a:r>
              <a:rPr lang="it-IT" sz="2000" dirty="0"/>
              <a:t>leggenda riporta che Costantino vide una croce recante la scritta: In hoc </a:t>
            </a:r>
            <a:r>
              <a:rPr lang="it-IT" sz="2000" dirty="0" err="1"/>
              <a:t>signo</a:t>
            </a:r>
            <a:r>
              <a:rPr lang="it-IT" sz="2000" dirty="0"/>
              <a:t> </a:t>
            </a:r>
            <a:r>
              <a:rPr lang="it-IT" sz="2000" dirty="0" err="1"/>
              <a:t>vinces</a:t>
            </a:r>
            <a:r>
              <a:rPr lang="it-IT" sz="2000" dirty="0"/>
              <a:t> che lo incoraggiò alla battaglia e alla seguente adozione del cristianesimo come religione ufficiale dell'Impero. Del ponte romano restano le tre arcate centrali.</a:t>
            </a:r>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33220"/>
            <a:ext cx="6807048" cy="4525963"/>
          </a:xfrm>
        </p:spPr>
      </p:pic>
    </p:spTree>
    <p:extLst>
      <p:ext uri="{BB962C8B-B14F-4D97-AF65-F5344CB8AC3E}">
        <p14:creationId xmlns:p14="http://schemas.microsoft.com/office/powerpoint/2010/main" val="35581364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4155223" cy="6858000"/>
          </a:xfrm>
        </p:spPr>
      </p:pic>
    </p:spTree>
    <p:extLst>
      <p:ext uri="{BB962C8B-B14F-4D97-AF65-F5344CB8AC3E}">
        <p14:creationId xmlns:p14="http://schemas.microsoft.com/office/powerpoint/2010/main" val="14007528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940152" y="274638"/>
            <a:ext cx="2746648" cy="1143000"/>
          </a:xfrm>
        </p:spPr>
        <p:txBody>
          <a:bodyPr>
            <a:normAutofit fontScale="90000"/>
          </a:bodyPr>
          <a:lstStyle/>
          <a:p>
            <a:r>
              <a:rPr lang="it-IT" sz="2000" dirty="0" smtClean="0"/>
              <a:t>La consacrazione della chiesa a San Giovanni Battista, nel IX secolo, ricordata da questa statua, finì con il dare il nome alla chiesa, giunto fino a noi.</a:t>
            </a:r>
            <a:endParaRPr lang="it-IT" sz="2000"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5685388" cy="6858000"/>
          </a:xfrm>
        </p:spPr>
      </p:pic>
    </p:spTree>
    <p:extLst>
      <p:ext uri="{BB962C8B-B14F-4D97-AF65-F5344CB8AC3E}">
        <p14:creationId xmlns:p14="http://schemas.microsoft.com/office/powerpoint/2010/main" val="30808004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796136" y="274638"/>
            <a:ext cx="3168352" cy="1143000"/>
          </a:xfrm>
        </p:spPr>
        <p:txBody>
          <a:bodyPr>
            <a:normAutofit fontScale="90000"/>
          </a:bodyPr>
          <a:lstStyle/>
          <a:p>
            <a:r>
              <a:rPr lang="it-IT" sz="2000" dirty="0" smtClean="0"/>
              <a:t>La Scala Santa, cui furono inseriti scalini del Pretorio di Ponzio Pilato, che condannò a morte il </a:t>
            </a:r>
            <a:r>
              <a:rPr lang="it-IT" sz="2000" dirty="0" err="1" smtClean="0"/>
              <a:t>SS.mo</a:t>
            </a:r>
            <a:r>
              <a:rPr lang="it-IT" sz="2000" dirty="0" smtClean="0"/>
              <a:t>  Redentore, il SS. </a:t>
            </a:r>
            <a:r>
              <a:rPr lang="it-IT" sz="2000" smtClean="0"/>
              <a:t>Salvatore.</a:t>
            </a:r>
            <a:endParaRPr lang="it-IT" sz="2000"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5715000" cy="6858000"/>
          </a:xfrm>
        </p:spPr>
      </p:pic>
    </p:spTree>
    <p:extLst>
      <p:ext uri="{BB962C8B-B14F-4D97-AF65-F5344CB8AC3E}">
        <p14:creationId xmlns:p14="http://schemas.microsoft.com/office/powerpoint/2010/main" val="13934600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436096" y="274638"/>
            <a:ext cx="3250704" cy="1143000"/>
          </a:xfrm>
        </p:spPr>
        <p:txBody>
          <a:bodyPr>
            <a:normAutofit/>
          </a:bodyPr>
          <a:lstStyle/>
          <a:p>
            <a:r>
              <a:rPr lang="it-IT" sz="2000" dirty="0" smtClean="0"/>
              <a:t>Di fronte al Palazzo Lateranense si trova l’Obelisco Lateranense</a:t>
            </a:r>
            <a:endParaRPr lang="it-IT" sz="2000" dirty="0"/>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37" y="0"/>
            <a:ext cx="5143500" cy="6858000"/>
          </a:xfrm>
        </p:spPr>
      </p:pic>
    </p:spTree>
    <p:extLst>
      <p:ext uri="{BB962C8B-B14F-4D97-AF65-F5344CB8AC3E}">
        <p14:creationId xmlns:p14="http://schemas.microsoft.com/office/powerpoint/2010/main" val="11738287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6" name="Segnaposto contenuto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36" y="0"/>
            <a:ext cx="9162989" cy="6597352"/>
          </a:xfrm>
        </p:spPr>
      </p:pic>
    </p:spTree>
    <p:extLst>
      <p:ext uri="{BB962C8B-B14F-4D97-AF65-F5344CB8AC3E}">
        <p14:creationId xmlns:p14="http://schemas.microsoft.com/office/powerpoint/2010/main" val="22809950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9213203" cy="2060848"/>
          </a:xfrm>
        </p:spPr>
      </p:pic>
    </p:spTree>
    <p:extLst>
      <p:ext uri="{BB962C8B-B14F-4D97-AF65-F5344CB8AC3E}">
        <p14:creationId xmlns:p14="http://schemas.microsoft.com/office/powerpoint/2010/main" val="16961898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215272" cy="3356992"/>
          </a:xfrm>
        </p:spPr>
      </p:pic>
    </p:spTree>
    <p:extLst>
      <p:ext uri="{BB962C8B-B14F-4D97-AF65-F5344CB8AC3E}">
        <p14:creationId xmlns:p14="http://schemas.microsoft.com/office/powerpoint/2010/main" val="22274241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183" y="0"/>
            <a:ext cx="9185873" cy="6093296"/>
          </a:xfrm>
        </p:spPr>
      </p:pic>
    </p:spTree>
    <p:extLst>
      <p:ext uri="{BB962C8B-B14F-4D97-AF65-F5344CB8AC3E}">
        <p14:creationId xmlns:p14="http://schemas.microsoft.com/office/powerpoint/2010/main" val="11093353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7555424" cy="6858000"/>
          </a:xfrm>
        </p:spPr>
      </p:pic>
    </p:spTree>
    <p:extLst>
      <p:ext uri="{BB962C8B-B14F-4D97-AF65-F5344CB8AC3E}">
        <p14:creationId xmlns:p14="http://schemas.microsoft.com/office/powerpoint/2010/main" val="42496523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39944" cy="6093296"/>
          </a:xfrm>
        </p:spPr>
      </p:pic>
    </p:spTree>
    <p:extLst>
      <p:ext uri="{BB962C8B-B14F-4D97-AF65-F5344CB8AC3E}">
        <p14:creationId xmlns:p14="http://schemas.microsoft.com/office/powerpoint/2010/main" val="2561992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436096" y="274638"/>
            <a:ext cx="3250704" cy="1143000"/>
          </a:xfrm>
        </p:spPr>
        <p:txBody>
          <a:bodyPr>
            <a:normAutofit/>
          </a:bodyPr>
          <a:lstStyle/>
          <a:p>
            <a:r>
              <a:rPr lang="it-IT" sz="2000" dirty="0" smtClean="0"/>
              <a:t>Esempio di CHI-RO, iniziali di </a:t>
            </a:r>
            <a:r>
              <a:rPr lang="it-IT" sz="2000" dirty="0" err="1" smtClean="0"/>
              <a:t>CRISTOS</a:t>
            </a:r>
            <a:endParaRPr lang="it-IT" sz="2000" dirty="0"/>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5143500" cy="6858000"/>
          </a:xfrm>
        </p:spPr>
      </p:pic>
    </p:spTree>
    <p:extLst>
      <p:ext uri="{BB962C8B-B14F-4D97-AF65-F5344CB8AC3E}">
        <p14:creationId xmlns:p14="http://schemas.microsoft.com/office/powerpoint/2010/main" val="35355197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6237312"/>
            <a:ext cx="9144000" cy="620688"/>
          </a:xfrm>
        </p:spPr>
        <p:txBody>
          <a:bodyPr>
            <a:normAutofit fontScale="90000"/>
          </a:bodyPr>
          <a:lstStyle/>
          <a:p>
            <a:r>
              <a:rPr lang="it-IT" sz="2000" dirty="0"/>
              <a:t>La facciata laterale, con la Loggia delle Benedizioni, realizzata assieme all'annesso Palazzo del Laterano da Domenico Fontana</a:t>
            </a:r>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44824" y="-2187624"/>
            <a:ext cx="11321143" cy="8496944"/>
          </a:xfrm>
        </p:spPr>
      </p:pic>
    </p:spTree>
    <p:extLst>
      <p:ext uri="{BB962C8B-B14F-4D97-AF65-F5344CB8AC3E}">
        <p14:creationId xmlns:p14="http://schemas.microsoft.com/office/powerpoint/2010/main" val="26611886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6" name="Segnaposto contenuto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8484124" cy="6858000"/>
          </a:xfrm>
        </p:spPr>
      </p:pic>
    </p:spTree>
    <p:extLst>
      <p:ext uri="{BB962C8B-B14F-4D97-AF65-F5344CB8AC3E}">
        <p14:creationId xmlns:p14="http://schemas.microsoft.com/office/powerpoint/2010/main" val="9245124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9144001" cy="2029968"/>
          </a:xfrm>
        </p:spPr>
      </p:pic>
    </p:spTree>
    <p:extLst>
      <p:ext uri="{BB962C8B-B14F-4D97-AF65-F5344CB8AC3E}">
        <p14:creationId xmlns:p14="http://schemas.microsoft.com/office/powerpoint/2010/main" val="1272694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6165304"/>
            <a:ext cx="9144000" cy="692696"/>
          </a:xfrm>
        </p:spPr>
        <p:txBody>
          <a:bodyPr>
            <a:normAutofit/>
          </a:bodyPr>
          <a:lstStyle/>
          <a:p>
            <a:r>
              <a:rPr lang="it-IT" sz="2000" dirty="0"/>
              <a:t>L'interno dell'attuale basilica, frutto dei radicali lavori </a:t>
            </a:r>
            <a:r>
              <a:rPr lang="it-IT" sz="2000" dirty="0" smtClean="0"/>
              <a:t>del </a:t>
            </a:r>
            <a:r>
              <a:rPr lang="it-IT" sz="2000" dirty="0" err="1" smtClean="0"/>
              <a:t>Borromini</a:t>
            </a:r>
            <a:endParaRPr lang="it-IT" sz="2000"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37" y="0"/>
            <a:ext cx="8730297" cy="6237312"/>
          </a:xfrm>
        </p:spPr>
      </p:pic>
    </p:spTree>
    <p:extLst>
      <p:ext uri="{BB962C8B-B14F-4D97-AF65-F5344CB8AC3E}">
        <p14:creationId xmlns:p14="http://schemas.microsoft.com/office/powerpoint/2010/main" val="15306259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8521" y="-171401"/>
            <a:ext cx="9282861" cy="6768753"/>
          </a:xfrm>
        </p:spPr>
      </p:pic>
    </p:spTree>
    <p:extLst>
      <p:ext uri="{BB962C8B-B14F-4D97-AF65-F5344CB8AC3E}">
        <p14:creationId xmlns:p14="http://schemas.microsoft.com/office/powerpoint/2010/main" val="86277447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9177373" cy="6858000"/>
          </a:xfrm>
        </p:spPr>
      </p:pic>
    </p:spTree>
    <p:extLst>
      <p:ext uri="{BB962C8B-B14F-4D97-AF65-F5344CB8AC3E}">
        <p14:creationId xmlns:p14="http://schemas.microsoft.com/office/powerpoint/2010/main" val="38068055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231"/>
            <a:ext cx="9141025" cy="6855769"/>
          </a:xfrm>
        </p:spPr>
      </p:pic>
    </p:spTree>
    <p:extLst>
      <p:ext uri="{BB962C8B-B14F-4D97-AF65-F5344CB8AC3E}">
        <p14:creationId xmlns:p14="http://schemas.microsoft.com/office/powerpoint/2010/main" val="29817969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447" y="0"/>
            <a:ext cx="9195055" cy="6237312"/>
          </a:xfrm>
        </p:spPr>
      </p:pic>
    </p:spTree>
    <p:extLst>
      <p:ext uri="{BB962C8B-B14F-4D97-AF65-F5344CB8AC3E}">
        <p14:creationId xmlns:p14="http://schemas.microsoft.com/office/powerpoint/2010/main" val="11180706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3999" cy="6858000"/>
          </a:xfrm>
        </p:spPr>
      </p:pic>
    </p:spTree>
    <p:extLst>
      <p:ext uri="{BB962C8B-B14F-4D97-AF65-F5344CB8AC3E}">
        <p14:creationId xmlns:p14="http://schemas.microsoft.com/office/powerpoint/2010/main" val="17877548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8" y="0"/>
            <a:ext cx="9143999" cy="6858000"/>
          </a:xfrm>
        </p:spPr>
      </p:pic>
    </p:spTree>
    <p:extLst>
      <p:ext uri="{BB962C8B-B14F-4D97-AF65-F5344CB8AC3E}">
        <p14:creationId xmlns:p14="http://schemas.microsoft.com/office/powerpoint/2010/main" val="24138258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84168" y="274638"/>
            <a:ext cx="3059832" cy="1143000"/>
          </a:xfrm>
        </p:spPr>
        <p:txBody>
          <a:bodyPr>
            <a:normAutofit fontScale="90000"/>
          </a:bodyPr>
          <a:lstStyle/>
          <a:p>
            <a:r>
              <a:rPr lang="it-IT" sz="2000" dirty="0" smtClean="0"/>
              <a:t>Quasi </a:t>
            </a:r>
            <a:r>
              <a:rPr lang="it-IT" sz="2000" dirty="0" err="1" smtClean="0"/>
              <a:t>contemporaneamen</a:t>
            </a:r>
            <a:r>
              <a:rPr lang="it-IT" sz="2000" dirty="0" smtClean="0"/>
              <a:t/>
            </a:r>
            <a:br>
              <a:rPr lang="it-IT" sz="2000" dirty="0" smtClean="0"/>
            </a:br>
            <a:r>
              <a:rPr lang="it-IT" sz="2000" dirty="0" smtClean="0"/>
              <a:t>te al primo diffondersi del segno della Croce, la reazione blasfema: sul Palatino, Alessandro adora </a:t>
            </a:r>
            <a:r>
              <a:rPr lang="it-IT" sz="2000" i="1" dirty="0" smtClean="0"/>
              <a:t>il suo Dio, ( un asino in croce )</a:t>
            </a:r>
            <a:endParaRPr lang="it-IT" sz="2000" dirty="0"/>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6034125" cy="6858000"/>
          </a:xfrm>
        </p:spPr>
      </p:pic>
    </p:spTree>
    <p:extLst>
      <p:ext uri="{BB962C8B-B14F-4D97-AF65-F5344CB8AC3E}">
        <p14:creationId xmlns:p14="http://schemas.microsoft.com/office/powerpoint/2010/main" val="13071440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33452" cy="6525344"/>
          </a:xfrm>
        </p:spPr>
      </p:pic>
    </p:spTree>
    <p:extLst>
      <p:ext uri="{BB962C8B-B14F-4D97-AF65-F5344CB8AC3E}">
        <p14:creationId xmlns:p14="http://schemas.microsoft.com/office/powerpoint/2010/main" val="21334390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0528" y="-171400"/>
            <a:ext cx="9640320" cy="7029400"/>
          </a:xfrm>
        </p:spPr>
      </p:pic>
    </p:spTree>
    <p:extLst>
      <p:ext uri="{BB962C8B-B14F-4D97-AF65-F5344CB8AC3E}">
        <p14:creationId xmlns:p14="http://schemas.microsoft.com/office/powerpoint/2010/main" val="11652843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953" y="0"/>
            <a:ext cx="9146260" cy="6093296"/>
          </a:xfrm>
        </p:spPr>
      </p:pic>
    </p:spTree>
    <p:extLst>
      <p:ext uri="{BB962C8B-B14F-4D97-AF65-F5344CB8AC3E}">
        <p14:creationId xmlns:p14="http://schemas.microsoft.com/office/powerpoint/2010/main" val="37765061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924" y="0"/>
            <a:ext cx="9128533" cy="6093296"/>
          </a:xfrm>
        </p:spPr>
      </p:pic>
    </p:spTree>
    <p:extLst>
      <p:ext uri="{BB962C8B-B14F-4D97-AF65-F5344CB8AC3E}">
        <p14:creationId xmlns:p14="http://schemas.microsoft.com/office/powerpoint/2010/main" val="10421167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9145657" cy="6093296"/>
          </a:xfrm>
        </p:spPr>
      </p:pic>
    </p:spTree>
    <p:extLst>
      <p:ext uri="{BB962C8B-B14F-4D97-AF65-F5344CB8AC3E}">
        <p14:creationId xmlns:p14="http://schemas.microsoft.com/office/powerpoint/2010/main" val="20112138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9132929" cy="6858000"/>
          </a:xfrm>
        </p:spPr>
      </p:pic>
    </p:spTree>
    <p:extLst>
      <p:ext uri="{BB962C8B-B14F-4D97-AF65-F5344CB8AC3E}">
        <p14:creationId xmlns:p14="http://schemas.microsoft.com/office/powerpoint/2010/main" val="12421456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247956" cy="6165304"/>
          </a:xfrm>
        </p:spPr>
      </p:pic>
    </p:spTree>
    <p:extLst>
      <p:ext uri="{BB962C8B-B14F-4D97-AF65-F5344CB8AC3E}">
        <p14:creationId xmlns:p14="http://schemas.microsoft.com/office/powerpoint/2010/main" val="2682183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5657" cy="6093296"/>
          </a:xfrm>
        </p:spPr>
      </p:pic>
    </p:spTree>
    <p:extLst>
      <p:ext uri="{BB962C8B-B14F-4D97-AF65-F5344CB8AC3E}">
        <p14:creationId xmlns:p14="http://schemas.microsoft.com/office/powerpoint/2010/main" val="34663498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60198" cy="5157192"/>
          </a:xfrm>
        </p:spPr>
      </p:pic>
    </p:spTree>
    <p:extLst>
      <p:ext uri="{BB962C8B-B14F-4D97-AF65-F5344CB8AC3E}">
        <p14:creationId xmlns:p14="http://schemas.microsoft.com/office/powerpoint/2010/main" val="5527348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436096" y="274638"/>
            <a:ext cx="3600400" cy="1143000"/>
          </a:xfrm>
        </p:spPr>
        <p:txBody>
          <a:bodyPr>
            <a:normAutofit/>
          </a:bodyPr>
          <a:lstStyle/>
          <a:p>
            <a:r>
              <a:rPr lang="it-IT" sz="2000" dirty="0" smtClean="0"/>
              <a:t>Mosaico bizantino raffigurante l’imperatore romano Costantino</a:t>
            </a:r>
            <a:endParaRPr lang="it-IT" sz="2000"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5337594" cy="6858000"/>
          </a:xfrm>
        </p:spPr>
      </p:pic>
    </p:spTree>
    <p:extLst>
      <p:ext uri="{BB962C8B-B14F-4D97-AF65-F5344CB8AC3E}">
        <p14:creationId xmlns:p14="http://schemas.microsoft.com/office/powerpoint/2010/main" val="1029247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6165304"/>
            <a:ext cx="9144000" cy="792088"/>
          </a:xfrm>
        </p:spPr>
        <p:txBody>
          <a:bodyPr>
            <a:normAutofit fontScale="90000"/>
          </a:bodyPr>
          <a:lstStyle/>
          <a:p>
            <a:r>
              <a:rPr lang="it-IT" sz="2000" dirty="0"/>
              <a:t>Alcuni resti dei palazzi imperiali di </a:t>
            </a:r>
            <a:r>
              <a:rPr lang="it-IT" sz="2000" dirty="0" smtClean="0"/>
              <a:t>Milano. Nel 313, In </a:t>
            </a:r>
            <a:r>
              <a:rPr lang="it-IT" sz="2000" dirty="0"/>
              <a:t>uno di questi palazzi vi fu l'accordo tra Costantino e </a:t>
            </a:r>
            <a:r>
              <a:rPr lang="it-IT" sz="2000" dirty="0" smtClean="0"/>
              <a:t>Licinio, </a:t>
            </a:r>
            <a:r>
              <a:rPr lang="it-IT" sz="2000" dirty="0"/>
              <a:t>noto come l'editto di </a:t>
            </a:r>
            <a:r>
              <a:rPr lang="it-IT" sz="2000" dirty="0" smtClean="0"/>
              <a:t>Milano, che concede liberta di fede e facoltà di costruire luoghi di culto ai Cristiani.</a:t>
            </a:r>
            <a:r>
              <a:rPr lang="it-IT" sz="2000" dirty="0"/>
              <a:t/>
            </a:r>
            <a:br>
              <a:rPr lang="it-IT" sz="2000" dirty="0"/>
            </a:br>
            <a:endParaRPr lang="it-IT" sz="2000"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273" y="-171400"/>
            <a:ext cx="9181020" cy="6192688"/>
          </a:xfrm>
        </p:spPr>
      </p:pic>
    </p:spTree>
    <p:extLst>
      <p:ext uri="{BB962C8B-B14F-4D97-AF65-F5344CB8AC3E}">
        <p14:creationId xmlns:p14="http://schemas.microsoft.com/office/powerpoint/2010/main" val="378159428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940152" y="274638"/>
            <a:ext cx="2746648" cy="1143000"/>
          </a:xfrm>
        </p:spPr>
        <p:txBody>
          <a:bodyPr>
            <a:normAutofit fontScale="90000"/>
          </a:bodyPr>
          <a:lstStyle/>
          <a:p>
            <a:r>
              <a:rPr lang="it-IT" sz="2000" dirty="0" smtClean="0"/>
              <a:t>Bonifacio VIII indice il Giubileo del 1300. in affresco di Giotto al Laterano</a:t>
            </a:r>
            <a:endParaRPr lang="it-IT" sz="2000"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36" y="0"/>
            <a:ext cx="5700605" cy="6858000"/>
          </a:xfrm>
        </p:spPr>
      </p:pic>
    </p:spTree>
    <p:extLst>
      <p:ext uri="{BB962C8B-B14F-4D97-AF65-F5344CB8AC3E}">
        <p14:creationId xmlns:p14="http://schemas.microsoft.com/office/powerpoint/2010/main" val="19537614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5143500" cy="6858000"/>
          </a:xfrm>
        </p:spPr>
      </p:pic>
    </p:spTree>
    <p:extLst>
      <p:ext uri="{BB962C8B-B14F-4D97-AF65-F5344CB8AC3E}">
        <p14:creationId xmlns:p14="http://schemas.microsoft.com/office/powerpoint/2010/main" val="20407764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6124" cy="6093296"/>
          </a:xfrm>
        </p:spPr>
      </p:pic>
    </p:spTree>
    <p:extLst>
      <p:ext uri="{BB962C8B-B14F-4D97-AF65-F5344CB8AC3E}">
        <p14:creationId xmlns:p14="http://schemas.microsoft.com/office/powerpoint/2010/main" val="33188979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4553711" cy="6858000"/>
          </a:xfrm>
        </p:spPr>
      </p:pic>
    </p:spTree>
    <p:extLst>
      <p:ext uri="{BB962C8B-B14F-4D97-AF65-F5344CB8AC3E}">
        <p14:creationId xmlns:p14="http://schemas.microsoft.com/office/powerpoint/2010/main" val="51251494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3999" cy="6858000"/>
          </a:xfrm>
        </p:spPr>
      </p:pic>
    </p:spTree>
    <p:extLst>
      <p:ext uri="{BB962C8B-B14F-4D97-AF65-F5344CB8AC3E}">
        <p14:creationId xmlns:p14="http://schemas.microsoft.com/office/powerpoint/2010/main" val="39932539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7708"/>
            <a:ext cx="9137520" cy="6085588"/>
          </a:xfrm>
        </p:spPr>
      </p:pic>
    </p:spTree>
    <p:extLst>
      <p:ext uri="{BB962C8B-B14F-4D97-AF65-F5344CB8AC3E}">
        <p14:creationId xmlns:p14="http://schemas.microsoft.com/office/powerpoint/2010/main" val="321407891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8194"/>
            <a:ext cx="9181591" cy="6886194"/>
          </a:xfrm>
        </p:spPr>
      </p:pic>
    </p:spTree>
    <p:extLst>
      <p:ext uri="{BB962C8B-B14F-4D97-AF65-F5344CB8AC3E}">
        <p14:creationId xmlns:p14="http://schemas.microsoft.com/office/powerpoint/2010/main" val="7585908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355976" y="274638"/>
            <a:ext cx="4330824" cy="1143000"/>
          </a:xfrm>
        </p:spPr>
        <p:txBody>
          <a:bodyPr>
            <a:normAutofit/>
          </a:bodyPr>
          <a:lstStyle/>
          <a:p>
            <a:r>
              <a:rPr lang="it-IT" sz="2000" dirty="0"/>
              <a:t>Pierre-</a:t>
            </a:r>
            <a:r>
              <a:rPr lang="it-IT" sz="2000" dirty="0" err="1"/>
              <a:t>Étienne</a:t>
            </a:r>
            <a:r>
              <a:rPr lang="it-IT" sz="2000" dirty="0"/>
              <a:t> </a:t>
            </a:r>
            <a:r>
              <a:rPr lang="it-IT" sz="2000" dirty="0" err="1"/>
              <a:t>Monnot</a:t>
            </a:r>
            <a:r>
              <a:rPr lang="it-IT" sz="2000" dirty="0"/>
              <a:t/>
            </a:r>
            <a:br>
              <a:rPr lang="it-IT" sz="2000" dirty="0"/>
            </a:br>
            <a:r>
              <a:rPr lang="it-IT" sz="2000" dirty="0"/>
              <a:t>Paolo (1704-08)</a:t>
            </a:r>
            <a:br>
              <a:rPr lang="it-IT" sz="2000" dirty="0"/>
            </a:br>
            <a:r>
              <a:rPr lang="it-IT" sz="2000" dirty="0"/>
              <a:t>Pietro (1704-11)</a:t>
            </a:r>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3832462" cy="6957392"/>
          </a:xfrm>
        </p:spPr>
      </p:pic>
    </p:spTree>
    <p:extLst>
      <p:ext uri="{BB962C8B-B14F-4D97-AF65-F5344CB8AC3E}">
        <p14:creationId xmlns:p14="http://schemas.microsoft.com/office/powerpoint/2010/main" val="247912356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788024" y="274638"/>
            <a:ext cx="3898776" cy="1143000"/>
          </a:xfrm>
        </p:spPr>
        <p:txBody>
          <a:bodyPr>
            <a:normAutofit/>
          </a:bodyPr>
          <a:lstStyle/>
          <a:p>
            <a:r>
              <a:rPr lang="it-IT" sz="2000" dirty="0" smtClean="0"/>
              <a:t>Paolo</a:t>
            </a:r>
            <a:endParaRPr lang="it-IT" sz="2000" dirty="0"/>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4523670" cy="6858000"/>
          </a:xfrm>
        </p:spPr>
      </p:pic>
    </p:spTree>
    <p:extLst>
      <p:ext uri="{BB962C8B-B14F-4D97-AF65-F5344CB8AC3E}">
        <p14:creationId xmlns:p14="http://schemas.microsoft.com/office/powerpoint/2010/main" val="35210818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860032" y="274638"/>
            <a:ext cx="3826768" cy="1143000"/>
          </a:xfrm>
        </p:spPr>
        <p:txBody>
          <a:bodyPr>
            <a:normAutofit/>
          </a:bodyPr>
          <a:lstStyle/>
          <a:p>
            <a:r>
              <a:rPr lang="it-IT" sz="2000" dirty="0" smtClean="0"/>
              <a:t>Giacomo Maggiore</a:t>
            </a:r>
            <a:endParaRPr lang="it-IT" sz="2000" dirty="0"/>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4517733" cy="6858000"/>
          </a:xfrm>
        </p:spPr>
      </p:pic>
    </p:spTree>
    <p:extLst>
      <p:ext uri="{BB962C8B-B14F-4D97-AF65-F5344CB8AC3E}">
        <p14:creationId xmlns:p14="http://schemas.microsoft.com/office/powerpoint/2010/main" val="31916946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6165304"/>
            <a:ext cx="9144000" cy="692696"/>
          </a:xfrm>
        </p:spPr>
        <p:txBody>
          <a:bodyPr>
            <a:normAutofit/>
          </a:bodyPr>
          <a:lstStyle/>
          <a:p>
            <a:r>
              <a:rPr lang="it-IT" sz="2000" dirty="0"/>
              <a:t>La basilica in una pubblicazione del 1864</a:t>
            </a:r>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920" y="-22921"/>
            <a:ext cx="9144827" cy="6116217"/>
          </a:xfrm>
        </p:spPr>
      </p:pic>
    </p:spTree>
    <p:extLst>
      <p:ext uri="{BB962C8B-B14F-4D97-AF65-F5344CB8AC3E}">
        <p14:creationId xmlns:p14="http://schemas.microsoft.com/office/powerpoint/2010/main" val="319381593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932040" y="274638"/>
            <a:ext cx="3754760" cy="1143000"/>
          </a:xfrm>
        </p:spPr>
        <p:txBody>
          <a:bodyPr>
            <a:normAutofit/>
          </a:bodyPr>
          <a:lstStyle/>
          <a:p>
            <a:r>
              <a:rPr lang="it-IT" sz="2000" dirty="0" smtClean="0"/>
              <a:t>Andrea</a:t>
            </a:r>
            <a:endParaRPr lang="it-IT" sz="2000" dirty="0"/>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4528868" cy="6858000"/>
          </a:xfrm>
        </p:spPr>
      </p:pic>
    </p:spTree>
    <p:extLst>
      <p:ext uri="{BB962C8B-B14F-4D97-AF65-F5344CB8AC3E}">
        <p14:creationId xmlns:p14="http://schemas.microsoft.com/office/powerpoint/2010/main" val="274604500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355976" y="274638"/>
            <a:ext cx="4330824" cy="1143000"/>
          </a:xfrm>
        </p:spPr>
        <p:txBody>
          <a:bodyPr>
            <a:normAutofit/>
          </a:bodyPr>
          <a:lstStyle/>
          <a:p>
            <a:r>
              <a:rPr lang="it-IT" sz="2000" i="1" dirty="0"/>
              <a:t>Taddeo</a:t>
            </a:r>
            <a:r>
              <a:rPr lang="it-IT" sz="2000" dirty="0"/>
              <a:t> (Ottoni)</a:t>
            </a:r>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3773929" cy="6858000"/>
          </a:xfrm>
        </p:spPr>
      </p:pic>
    </p:spTree>
    <p:extLst>
      <p:ext uri="{BB962C8B-B14F-4D97-AF65-F5344CB8AC3E}">
        <p14:creationId xmlns:p14="http://schemas.microsoft.com/office/powerpoint/2010/main" val="212268273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004048" y="274638"/>
            <a:ext cx="3682752" cy="1143000"/>
          </a:xfrm>
        </p:spPr>
        <p:txBody>
          <a:bodyPr>
            <a:normAutofit/>
          </a:bodyPr>
          <a:lstStyle/>
          <a:p>
            <a:r>
              <a:rPr lang="it-IT" sz="2000" dirty="0" smtClean="0"/>
              <a:t>Simone</a:t>
            </a:r>
            <a:endParaRPr lang="it-IT" sz="2000"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4260"/>
            <a:ext cx="4689887" cy="6862259"/>
          </a:xfrm>
        </p:spPr>
      </p:pic>
    </p:spTree>
    <p:extLst>
      <p:ext uri="{BB962C8B-B14F-4D97-AF65-F5344CB8AC3E}">
        <p14:creationId xmlns:p14="http://schemas.microsoft.com/office/powerpoint/2010/main" val="34955113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355976" y="274638"/>
            <a:ext cx="4330824" cy="1143000"/>
          </a:xfrm>
        </p:spPr>
        <p:txBody>
          <a:bodyPr>
            <a:normAutofit/>
          </a:bodyPr>
          <a:lstStyle/>
          <a:p>
            <a:r>
              <a:rPr lang="it-IT" sz="2000" dirty="0" smtClean="0"/>
              <a:t>Giovanni Evangelista</a:t>
            </a:r>
            <a:endParaRPr lang="it-IT" sz="2000" dirty="0"/>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4117373" cy="6858000"/>
          </a:xfrm>
        </p:spPr>
      </p:pic>
    </p:spTree>
    <p:extLst>
      <p:ext uri="{BB962C8B-B14F-4D97-AF65-F5344CB8AC3E}">
        <p14:creationId xmlns:p14="http://schemas.microsoft.com/office/powerpoint/2010/main" val="24194819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067944" y="274638"/>
            <a:ext cx="4618856" cy="1143000"/>
          </a:xfrm>
        </p:spPr>
        <p:txBody>
          <a:bodyPr>
            <a:normAutofit/>
          </a:bodyPr>
          <a:lstStyle/>
          <a:p>
            <a:r>
              <a:rPr lang="it-IT" sz="2000" dirty="0" smtClean="0"/>
              <a:t>Matteo</a:t>
            </a:r>
            <a:endParaRPr lang="it-IT" sz="2000" dirty="0"/>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3779912" cy="6874252"/>
          </a:xfrm>
        </p:spPr>
      </p:pic>
    </p:spTree>
    <p:extLst>
      <p:ext uri="{BB962C8B-B14F-4D97-AF65-F5344CB8AC3E}">
        <p14:creationId xmlns:p14="http://schemas.microsoft.com/office/powerpoint/2010/main" val="41457267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860032" y="274638"/>
            <a:ext cx="3826768" cy="1143000"/>
          </a:xfrm>
        </p:spPr>
        <p:txBody>
          <a:bodyPr>
            <a:normAutofit/>
          </a:bodyPr>
          <a:lstStyle/>
          <a:p>
            <a:r>
              <a:rPr lang="it-IT" sz="2000" dirty="0" smtClean="0"/>
              <a:t>Filippo</a:t>
            </a:r>
            <a:endParaRPr lang="it-IT" sz="2000" dirty="0"/>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4524657" cy="6858000"/>
          </a:xfrm>
        </p:spPr>
      </p:pic>
    </p:spTree>
    <p:extLst>
      <p:ext uri="{BB962C8B-B14F-4D97-AF65-F5344CB8AC3E}">
        <p14:creationId xmlns:p14="http://schemas.microsoft.com/office/powerpoint/2010/main" val="35753366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004048" y="274638"/>
            <a:ext cx="3682752" cy="1143000"/>
          </a:xfrm>
        </p:spPr>
        <p:txBody>
          <a:bodyPr>
            <a:normAutofit/>
          </a:bodyPr>
          <a:lstStyle/>
          <a:p>
            <a:r>
              <a:rPr lang="it-IT" sz="2000" dirty="0" smtClean="0"/>
              <a:t>Bartolomeo</a:t>
            </a:r>
            <a:endParaRPr lang="it-IT" sz="2000" dirty="0"/>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3219"/>
            <a:ext cx="4524879" cy="6854781"/>
          </a:xfrm>
        </p:spPr>
      </p:pic>
    </p:spTree>
    <p:extLst>
      <p:ext uri="{BB962C8B-B14F-4D97-AF65-F5344CB8AC3E}">
        <p14:creationId xmlns:p14="http://schemas.microsoft.com/office/powerpoint/2010/main" val="20846966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95936" y="274638"/>
            <a:ext cx="4690864" cy="1143000"/>
          </a:xfrm>
        </p:spPr>
        <p:txBody>
          <a:bodyPr>
            <a:normAutofit/>
          </a:bodyPr>
          <a:lstStyle/>
          <a:p>
            <a:r>
              <a:rPr lang="it-IT" sz="2000" dirty="0" smtClean="0"/>
              <a:t>Giacomo Minore</a:t>
            </a:r>
            <a:endParaRPr lang="it-IT" sz="2000" dirty="0"/>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3770976" cy="6858000"/>
          </a:xfrm>
        </p:spPr>
      </p:pic>
    </p:spTree>
    <p:extLst>
      <p:ext uri="{BB962C8B-B14F-4D97-AF65-F5344CB8AC3E}">
        <p14:creationId xmlns:p14="http://schemas.microsoft.com/office/powerpoint/2010/main" val="7278998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139952" y="274638"/>
            <a:ext cx="4546848" cy="1143000"/>
          </a:xfrm>
        </p:spPr>
        <p:txBody>
          <a:bodyPr>
            <a:normAutofit/>
          </a:bodyPr>
          <a:lstStyle/>
          <a:p>
            <a:r>
              <a:rPr lang="it-IT" sz="2000" dirty="0" smtClean="0"/>
              <a:t>Tommaso</a:t>
            </a:r>
            <a:endParaRPr lang="it-IT" sz="2000" dirty="0"/>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3770722" cy="6858000"/>
          </a:xfrm>
        </p:spPr>
      </p:pic>
    </p:spTree>
    <p:extLst>
      <p:ext uri="{BB962C8B-B14F-4D97-AF65-F5344CB8AC3E}">
        <p14:creationId xmlns:p14="http://schemas.microsoft.com/office/powerpoint/2010/main" val="4032864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3717032"/>
            <a:ext cx="8229600" cy="3140968"/>
          </a:xfrm>
        </p:spPr>
        <p:txBody>
          <a:bodyPr>
            <a:normAutofit/>
          </a:bodyPr>
          <a:lstStyle/>
          <a:p>
            <a:pPr algn="l"/>
            <a:r>
              <a:rPr lang="it-IT" sz="1400" dirty="0"/>
              <a:t>L'opera </a:t>
            </a:r>
            <a:r>
              <a:rPr lang="it-IT" sz="1400" i="1" dirty="0">
                <a:hlinkClick r:id="rId2" tooltip="Papa Formoso e Stefano VII (la pagina non esiste)"/>
              </a:rPr>
              <a:t>Papa Formoso e Stefano VII</a:t>
            </a:r>
            <a:r>
              <a:rPr lang="it-IT" sz="1400" dirty="0"/>
              <a:t> (</a:t>
            </a:r>
            <a:r>
              <a:rPr lang="it-IT" sz="1400" dirty="0">
                <a:hlinkClick r:id="rId3" tooltip="1870"/>
              </a:rPr>
              <a:t>1870</a:t>
            </a:r>
            <a:r>
              <a:rPr lang="it-IT" sz="1400" dirty="0"/>
              <a:t>) di </a:t>
            </a:r>
            <a:r>
              <a:rPr lang="it-IT" sz="1400" dirty="0">
                <a:hlinkClick r:id="rId4"/>
              </a:rPr>
              <a:t>Jean-Paul </a:t>
            </a:r>
            <a:r>
              <a:rPr lang="it-IT" sz="1400" dirty="0" err="1">
                <a:hlinkClick r:id="rId4"/>
              </a:rPr>
              <a:t>Laurens</a:t>
            </a:r>
            <a:r>
              <a:rPr lang="it-IT" sz="1400" dirty="0"/>
              <a:t>, custodita al </a:t>
            </a:r>
            <a:r>
              <a:rPr lang="it-IT" sz="1400" dirty="0" err="1"/>
              <a:t>Musée</a:t>
            </a:r>
            <a:r>
              <a:rPr lang="it-IT" sz="1400" dirty="0"/>
              <a:t> </a:t>
            </a:r>
            <a:r>
              <a:rPr lang="it-IT" sz="1400" dirty="0" err="1"/>
              <a:t>des</a:t>
            </a:r>
            <a:r>
              <a:rPr lang="it-IT" sz="1400" dirty="0"/>
              <a:t> </a:t>
            </a:r>
            <a:r>
              <a:rPr lang="it-IT" sz="1400" dirty="0" err="1"/>
              <a:t>Beaux-Arts</a:t>
            </a:r>
            <a:r>
              <a:rPr lang="it-IT" sz="1400" dirty="0"/>
              <a:t> di </a:t>
            </a:r>
            <a:r>
              <a:rPr lang="it-IT" sz="1400" dirty="0">
                <a:hlinkClick r:id="rId5" tooltip="Nantes"/>
              </a:rPr>
              <a:t>Nantes</a:t>
            </a:r>
            <a:r>
              <a:rPr lang="it-IT" sz="1400" dirty="0"/>
              <a:t>, raffigura </a:t>
            </a:r>
            <a:r>
              <a:rPr lang="it-IT" sz="1400" dirty="0" smtClean="0"/>
              <a:t>l'episodio del </a:t>
            </a:r>
            <a:r>
              <a:rPr lang="it-IT" sz="1400" dirty="0"/>
              <a:t>cosiddetto "</a:t>
            </a:r>
            <a:r>
              <a:rPr lang="it-IT" sz="1400" dirty="0">
                <a:hlinkClick r:id="rId6" tooltip="Sinodo del cadavere"/>
              </a:rPr>
              <a:t>sinodo del </a:t>
            </a:r>
            <a:r>
              <a:rPr lang="it-IT" sz="1400" dirty="0" smtClean="0">
                <a:hlinkClick r:id="rId6" tooltip="Sinodo del cadavere"/>
              </a:rPr>
              <a:t>cadavere</a:t>
            </a:r>
            <a:r>
              <a:rPr lang="it-IT" sz="1400" dirty="0" smtClean="0"/>
              <a:t>« La </a:t>
            </a:r>
            <a:r>
              <a:rPr lang="it-IT" sz="1400" dirty="0"/>
              <a:t>basilica fu teatro di uno degli avvenimenti più drammatici nella storia della Chiesa cattolica: il processo a </a:t>
            </a:r>
            <a:r>
              <a:rPr lang="it-IT" sz="1400" dirty="0">
                <a:hlinkClick r:id="rId7" tooltip="Papa Formoso"/>
              </a:rPr>
              <a:t>papa </a:t>
            </a:r>
            <a:r>
              <a:rPr lang="it-IT" sz="1400" dirty="0" smtClean="0">
                <a:hlinkClick r:id="rId7" tooltip="Papa Formoso"/>
              </a:rPr>
              <a:t>Formoso</a:t>
            </a:r>
            <a:r>
              <a:rPr lang="it-IT" sz="1400" dirty="0" smtClean="0"/>
              <a:t>. morto </a:t>
            </a:r>
            <a:r>
              <a:rPr lang="it-IT" sz="1400" dirty="0"/>
              <a:t>nell'</a:t>
            </a:r>
            <a:r>
              <a:rPr lang="it-IT" sz="1400" dirty="0">
                <a:hlinkClick r:id="rId8" tooltip="896"/>
              </a:rPr>
              <a:t>896</a:t>
            </a:r>
            <a:r>
              <a:rPr lang="it-IT" sz="1400" dirty="0"/>
              <a:t>, probabilmente a seguito di </a:t>
            </a:r>
            <a:r>
              <a:rPr lang="it-IT" sz="1400" dirty="0">
                <a:hlinkClick r:id="rId9" tooltip="Avvelenamento"/>
              </a:rPr>
              <a:t>avvelenamento</a:t>
            </a:r>
            <a:r>
              <a:rPr lang="it-IT" sz="1400" dirty="0"/>
              <a:t>, il suo successore, </a:t>
            </a:r>
            <a:r>
              <a:rPr lang="it-IT" sz="1400" dirty="0">
                <a:hlinkClick r:id="rId10" tooltip="Papa Stefano VI"/>
              </a:rPr>
              <a:t>Stefano VI</a:t>
            </a:r>
            <a:r>
              <a:rPr lang="it-IT" sz="1400" dirty="0"/>
              <a:t>, istruì un processo contro di lui, ritenuto colpevole di essere salito al soglio pontificio grazie all'appoggio del partito filogermanico. La </a:t>
            </a:r>
            <a:r>
              <a:rPr lang="it-IT" sz="1400" dirty="0">
                <a:hlinkClick r:id="rId11" tooltip="Mummia"/>
              </a:rPr>
              <a:t>mummia</a:t>
            </a:r>
            <a:r>
              <a:rPr lang="it-IT" sz="1400" dirty="0"/>
              <a:t> di Formoso fu </a:t>
            </a:r>
            <a:r>
              <a:rPr lang="it-IT" sz="1400" dirty="0" smtClean="0"/>
              <a:t>riesumata </a:t>
            </a:r>
            <a:r>
              <a:rPr lang="it-IT" sz="1400" dirty="0"/>
              <a:t>dal sepolcro</a:t>
            </a:r>
            <a:r>
              <a:rPr lang="it-IT" sz="1400" dirty="0" smtClean="0"/>
              <a:t>, </a:t>
            </a:r>
            <a:r>
              <a:rPr lang="it-IT" sz="1400" dirty="0"/>
              <a:t>abbigliata con i paramenti pontifici e collocata su un trono nella sala del concilio, per rispondere a tutte le accuse che erano state avanzate da </a:t>
            </a:r>
            <a:r>
              <a:rPr lang="it-IT" sz="1400" dirty="0">
                <a:hlinkClick r:id="rId12" tooltip="Papa Giovanni VIII"/>
              </a:rPr>
              <a:t>papa Giovanni VIII</a:t>
            </a:r>
            <a:r>
              <a:rPr lang="it-IT" sz="1400" dirty="0"/>
              <a:t>. La macabra adunanza si svolse nella Basilica con i cardinali e i vescovi riuniti sotto la presidenza di Stefano VI.</a:t>
            </a:r>
            <a:br>
              <a:rPr lang="it-IT" sz="1400" dirty="0"/>
            </a:br>
            <a:r>
              <a:rPr lang="it-IT" sz="1400" dirty="0"/>
              <a:t>Il verdetto stabilì che il deceduto era stato indegno del pontificato. Tutti i suoi atti e le sue misure vennero annullati, e gli ordini da lui conferiti vennero dichiarati non validi. Le vesti papali vennero strappate dal suo corpo, le tre dita della mano destra, usate dal Papa per le consacrazioni, vennero tagliate e il cadavere fu poi trascinato per le vie di Roma e gettato nel </a:t>
            </a:r>
            <a:r>
              <a:rPr lang="it-IT" sz="1400" dirty="0" smtClean="0">
                <a:hlinkClick r:id="rId13" tooltip="Tevere"/>
              </a:rPr>
              <a:t>Tevere</a:t>
            </a:r>
            <a:r>
              <a:rPr lang="it-IT" sz="1400" dirty="0" smtClean="0"/>
              <a:t>.</a:t>
            </a:r>
            <a:r>
              <a:rPr lang="it-IT" sz="1400" dirty="0"/>
              <a:t/>
            </a:r>
            <a:br>
              <a:rPr lang="it-IT" sz="1400" dirty="0"/>
            </a:br>
            <a:r>
              <a:rPr lang="it-IT" sz="1200" dirty="0"/>
              <a:t/>
            </a:r>
            <a:br>
              <a:rPr lang="it-IT" sz="1200" dirty="0"/>
            </a:br>
            <a:endParaRPr lang="it-IT" sz="1200" dirty="0"/>
          </a:p>
        </p:txBody>
      </p:sp>
      <p:pic>
        <p:nvPicPr>
          <p:cNvPr id="4" name="Segnaposto contenuto 3"/>
          <p:cNvPicPr>
            <a:picLocks noGrp="1" noChangeAspect="1"/>
          </p:cNvPicPr>
          <p:nvPr>
            <p:ph idx="1"/>
          </p:nvPr>
        </p:nvPicPr>
        <p:blipFill>
          <a:blip r:embed="rId14">
            <a:extLst>
              <a:ext uri="{28A0092B-C50C-407E-A947-70E740481C1C}">
                <a14:useLocalDpi xmlns:a14="http://schemas.microsoft.com/office/drawing/2010/main" val="0"/>
              </a:ext>
            </a:extLst>
          </a:blip>
          <a:stretch>
            <a:fillRect/>
          </a:stretch>
        </p:blipFill>
        <p:spPr>
          <a:xfrm>
            <a:off x="1" y="0"/>
            <a:ext cx="5292080" cy="3516673"/>
          </a:xfrm>
        </p:spPr>
      </p:pic>
    </p:spTree>
    <p:extLst>
      <p:ext uri="{BB962C8B-B14F-4D97-AF65-F5344CB8AC3E}">
        <p14:creationId xmlns:p14="http://schemas.microsoft.com/office/powerpoint/2010/main" val="41596924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068" y="0"/>
            <a:ext cx="9234751" cy="6741368"/>
          </a:xfrm>
        </p:spPr>
      </p:pic>
    </p:spTree>
    <p:extLst>
      <p:ext uri="{BB962C8B-B14F-4D97-AF65-F5344CB8AC3E}">
        <p14:creationId xmlns:p14="http://schemas.microsoft.com/office/powerpoint/2010/main" val="69372915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796136" y="274638"/>
            <a:ext cx="2890664" cy="1143000"/>
          </a:xfrm>
        </p:spPr>
        <p:txBody>
          <a:bodyPr>
            <a:normAutofit/>
          </a:bodyPr>
          <a:lstStyle/>
          <a:p>
            <a:endParaRPr lang="it-IT" sz="2000" dirty="0"/>
          </a:p>
        </p:txBody>
      </p:sp>
      <p:pic>
        <p:nvPicPr>
          <p:cNvPr id="4" name="Segnaposto contenuto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5904" y="12982"/>
            <a:ext cx="5689813" cy="6845018"/>
          </a:xfrm>
        </p:spPr>
      </p:pic>
      <p:graphicFrame>
        <p:nvGraphicFramePr>
          <p:cNvPr id="3" name="Tabella 2"/>
          <p:cNvGraphicFramePr>
            <a:graphicFrameLocks noGrp="1"/>
          </p:cNvGraphicFramePr>
          <p:nvPr/>
        </p:nvGraphicFramePr>
        <p:xfrm>
          <a:off x="456887" y="3681430"/>
          <a:ext cx="8230227" cy="363502"/>
        </p:xfrm>
        <a:graphic>
          <a:graphicData uri="http://schemas.openxmlformats.org/drawingml/2006/table">
            <a:tbl>
              <a:tblPr/>
              <a:tblGrid>
                <a:gridCol w="203766"/>
                <a:gridCol w="8026461"/>
              </a:tblGrid>
              <a:tr h="356732">
                <a:tc>
                  <a:txBody>
                    <a:bodyPr/>
                    <a:lstStyle/>
                    <a:p>
                      <a:endParaRPr lang="it-IT" sz="1800">
                        <a:effectLst/>
                      </a:endParaRPr>
                    </a:p>
                  </a:txBody>
                  <a:tcPr marL="89183" marR="89183" marT="44591" marB="44591"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r>
                        <a:rPr lang="it-IT" sz="1800" i="1">
                          <a:effectLst/>
                        </a:rPr>
                        <a:t>Lo stesso argomento in dettaglio: </a:t>
                      </a:r>
                      <a:r>
                        <a:rPr lang="it-IT" sz="1800" b="1" i="1">
                          <a:effectLst/>
                          <a:hlinkClick r:id="rId6" tooltip="Palazzo del Laterano"/>
                        </a:rPr>
                        <a:t>Palazzo del Laterano</a:t>
                      </a:r>
                      <a:r>
                        <a:rPr lang="it-IT" sz="1800">
                          <a:effectLst/>
                        </a:rPr>
                        <a:t>.</a:t>
                      </a:r>
                    </a:p>
                  </a:txBody>
                  <a:tcPr marL="89183" marR="89183" marT="44591" marB="44591"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r>
            </a:tbl>
          </a:graphicData>
        </a:graphic>
      </p:graphicFrame>
      <p:graphicFrame>
        <p:nvGraphicFramePr>
          <p:cNvPr id="5" name="Tabella 4"/>
          <p:cNvGraphicFramePr>
            <a:graphicFrameLocks noGrp="1"/>
          </p:cNvGraphicFramePr>
          <p:nvPr/>
        </p:nvGraphicFramePr>
        <p:xfrm>
          <a:off x="456887" y="3681430"/>
          <a:ext cx="8230227" cy="363502"/>
        </p:xfrm>
        <a:graphic>
          <a:graphicData uri="http://schemas.openxmlformats.org/drawingml/2006/table">
            <a:tbl>
              <a:tblPr/>
              <a:tblGrid>
                <a:gridCol w="203766"/>
                <a:gridCol w="8026461"/>
              </a:tblGrid>
              <a:tr h="356732">
                <a:tc>
                  <a:txBody>
                    <a:bodyPr/>
                    <a:lstStyle/>
                    <a:p>
                      <a:endParaRPr lang="it-IT" sz="1800">
                        <a:effectLst/>
                      </a:endParaRPr>
                    </a:p>
                  </a:txBody>
                  <a:tcPr marL="89183" marR="89183" marT="44591" marB="44591"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r>
                        <a:rPr lang="it-IT" sz="1800" i="1">
                          <a:effectLst/>
                        </a:rPr>
                        <a:t>Lo stesso argomento in dettaglio: </a:t>
                      </a:r>
                      <a:r>
                        <a:rPr lang="it-IT" sz="1800" b="1" i="1">
                          <a:effectLst/>
                          <a:hlinkClick r:id="rId7" tooltip="Scala Santa"/>
                        </a:rPr>
                        <a:t>Scala Santa</a:t>
                      </a:r>
                      <a:r>
                        <a:rPr lang="it-IT" sz="1800">
                          <a:effectLst/>
                        </a:rPr>
                        <a:t>.</a:t>
                      </a:r>
                    </a:p>
                  </a:txBody>
                  <a:tcPr marL="89183" marR="89183" marT="44591" marB="44591"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r>
            </a:tbl>
          </a:graphicData>
        </a:graphic>
      </p:graphicFrame>
      <p:graphicFrame>
        <p:nvGraphicFramePr>
          <p:cNvPr id="6" name="Tabella 5"/>
          <p:cNvGraphicFramePr>
            <a:graphicFrameLocks noGrp="1"/>
          </p:cNvGraphicFramePr>
          <p:nvPr/>
        </p:nvGraphicFramePr>
        <p:xfrm>
          <a:off x="456887" y="3681430"/>
          <a:ext cx="8230227" cy="363502"/>
        </p:xfrm>
        <a:graphic>
          <a:graphicData uri="http://schemas.openxmlformats.org/drawingml/2006/table">
            <a:tbl>
              <a:tblPr/>
              <a:tblGrid>
                <a:gridCol w="203766"/>
                <a:gridCol w="8026461"/>
              </a:tblGrid>
              <a:tr h="356732">
                <a:tc>
                  <a:txBody>
                    <a:bodyPr/>
                    <a:lstStyle/>
                    <a:p>
                      <a:endParaRPr lang="it-IT" sz="1800">
                        <a:effectLst/>
                      </a:endParaRPr>
                    </a:p>
                  </a:txBody>
                  <a:tcPr marL="89183" marR="89183" marT="44591" marB="44591"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r>
                        <a:rPr lang="it-IT" sz="1800" i="1">
                          <a:effectLst/>
                        </a:rPr>
                        <a:t>Lo stesso argomento in dettaglio: </a:t>
                      </a:r>
                      <a:r>
                        <a:rPr lang="it-IT" sz="1800" b="1" i="1">
                          <a:effectLst/>
                          <a:hlinkClick r:id="rId8" tooltip="Battistero lateranense"/>
                        </a:rPr>
                        <a:t>Battistero lateranense</a:t>
                      </a:r>
                      <a:r>
                        <a:rPr lang="it-IT" sz="1800">
                          <a:effectLst/>
                        </a:rPr>
                        <a:t>.</a:t>
                      </a:r>
                    </a:p>
                  </a:txBody>
                  <a:tcPr marL="89183" marR="89183" marT="44591" marB="44591"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r>
            </a:tbl>
          </a:graphicData>
        </a:graphic>
      </p:graphicFrame>
      <p:graphicFrame>
        <p:nvGraphicFramePr>
          <p:cNvPr id="7" name="Tabella 6"/>
          <p:cNvGraphicFramePr>
            <a:graphicFrameLocks noGrp="1"/>
          </p:cNvGraphicFramePr>
          <p:nvPr/>
        </p:nvGraphicFramePr>
        <p:xfrm>
          <a:off x="456887" y="3681430"/>
          <a:ext cx="8230227" cy="363502"/>
        </p:xfrm>
        <a:graphic>
          <a:graphicData uri="http://schemas.openxmlformats.org/drawingml/2006/table">
            <a:tbl>
              <a:tblPr/>
              <a:tblGrid>
                <a:gridCol w="203766"/>
                <a:gridCol w="8026461"/>
              </a:tblGrid>
              <a:tr h="356732">
                <a:tc>
                  <a:txBody>
                    <a:bodyPr/>
                    <a:lstStyle/>
                    <a:p>
                      <a:endParaRPr lang="it-IT" sz="1800">
                        <a:effectLst/>
                      </a:endParaRPr>
                    </a:p>
                  </a:txBody>
                  <a:tcPr marL="89183" marR="89183" marT="44591" marB="44591"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r>
                        <a:rPr lang="it-IT" sz="1800" i="1">
                          <a:effectLst/>
                        </a:rPr>
                        <a:t>Lo stesso argomento in dettaglio: </a:t>
                      </a:r>
                      <a:r>
                        <a:rPr lang="it-IT" sz="1800" b="1" i="1">
                          <a:effectLst/>
                          <a:hlinkClick r:id="rId9" tooltip="Triclinium Leoninum"/>
                        </a:rPr>
                        <a:t>Triclinium Leoninum</a:t>
                      </a:r>
                      <a:r>
                        <a:rPr lang="it-IT" sz="1800">
                          <a:effectLst/>
                        </a:rPr>
                        <a:t>.</a:t>
                      </a:r>
                    </a:p>
                  </a:txBody>
                  <a:tcPr marL="89183" marR="89183" marT="44591" marB="44591" anchor="ct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r>
            </a:tbl>
          </a:graphicData>
        </a:graphic>
      </p:graphicFrame>
      <p:graphicFrame>
        <p:nvGraphicFramePr>
          <p:cNvPr id="8" name="Tabella 7"/>
          <p:cNvGraphicFramePr>
            <a:graphicFrameLocks noGrp="1"/>
          </p:cNvGraphicFramePr>
          <p:nvPr/>
        </p:nvGraphicFramePr>
        <p:xfrm>
          <a:off x="457200" y="3131661"/>
          <a:ext cx="8229600" cy="1463040"/>
        </p:xfrm>
        <a:graphic>
          <a:graphicData uri="http://schemas.openxmlformats.org/drawingml/2006/table">
            <a:tbl>
              <a:tblPr/>
              <a:tblGrid>
                <a:gridCol w="4114800"/>
                <a:gridCol w="4114800"/>
              </a:tblGrid>
              <a:tr h="0">
                <a:tc>
                  <a:txBody>
                    <a:bodyPr/>
                    <a:lstStyle/>
                    <a:p>
                      <a:endParaRPr lang="it-IT">
                        <a:effectLst/>
                      </a:endParaRPr>
                    </a:p>
                  </a:txBody>
                  <a:tcPr anchor="ctr">
                    <a:lnL>
                      <a:noFill/>
                    </a:lnL>
                    <a:lnR>
                      <a:noFill/>
                    </a:lnR>
                    <a:lnT>
                      <a:noFill/>
                    </a:lnT>
                    <a:lnB>
                      <a:noFill/>
                    </a:lnB>
                  </a:tcPr>
                </a:tc>
                <a:tc>
                  <a:txBody>
                    <a:bodyPr/>
                    <a:lstStyle/>
                    <a:p>
                      <a:r>
                        <a:rPr lang="it-IT" b="1"/>
                        <a:t>Questa sezione contiene </a:t>
                      </a:r>
                      <a:r>
                        <a:rPr lang="it-IT" b="1">
                          <a:hlinkClick r:id="rId10" tooltip="Wikipedia:Svuota la sezione curiosità"/>
                        </a:rPr>
                        <a:t>«curiosità»</a:t>
                      </a:r>
                      <a:r>
                        <a:rPr lang="it-IT" b="1"/>
                        <a:t> da riorganizzare.</a:t>
                      </a:r>
                      <a:r>
                        <a:rPr lang="it-IT"/>
                        <a:t> </a:t>
                      </a:r>
                      <a:r>
                        <a:rPr lang="it-IT">
                          <a:effectLst/>
                          <a:hlinkClick r:id="rId11"/>
                        </a:rPr>
                        <a:t>Contribuisci</a:t>
                      </a:r>
                      <a:r>
                        <a:rPr lang="it-IT">
                          <a:effectLst/>
                        </a:rPr>
                        <a:t> a migliorarla </a:t>
                      </a:r>
                      <a:r>
                        <a:rPr lang="it-IT">
                          <a:effectLst/>
                          <a:hlinkClick r:id="rId12" tooltip="Wikipedia:Svuota la sezione curiosità"/>
                        </a:rPr>
                        <a:t>integrando</a:t>
                      </a:r>
                      <a:r>
                        <a:rPr lang="it-IT">
                          <a:effectLst/>
                        </a:rPr>
                        <a:t> se possibile le informazioni all'interno dei paragrafi della voce e rimuovendo quelle </a:t>
                      </a:r>
                      <a:r>
                        <a:rPr lang="it-IT">
                          <a:effectLst/>
                          <a:hlinkClick r:id="rId13" tooltip="Wikipedia:Cosa Wikipedia non è"/>
                        </a:rPr>
                        <a:t>inappropriate</a:t>
                      </a:r>
                      <a:r>
                        <a:rPr lang="it-IT">
                          <a:effectLst/>
                        </a:rPr>
                        <a:t>.</a:t>
                      </a:r>
                    </a:p>
                  </a:txBody>
                  <a:tcPr anchor="ctr">
                    <a:lnL>
                      <a:noFill/>
                    </a:lnL>
                    <a:lnR>
                      <a:noFill/>
                    </a:lnR>
                    <a:lnT>
                      <a:noFill/>
                    </a:lnT>
                    <a:lnB>
                      <a:noFill/>
                    </a:lnB>
                  </a:tcPr>
                </a:tc>
              </a:tr>
            </a:tbl>
          </a:graphicData>
        </a:graphic>
      </p:graphicFrame>
      <p:graphicFrame>
        <p:nvGraphicFramePr>
          <p:cNvPr id="9" name="Tabella 8"/>
          <p:cNvGraphicFramePr>
            <a:graphicFrameLocks noGrp="1"/>
          </p:cNvGraphicFramePr>
          <p:nvPr/>
        </p:nvGraphicFramePr>
        <p:xfrm>
          <a:off x="457200" y="3543141"/>
          <a:ext cx="8229600" cy="640080"/>
        </p:xfrm>
        <a:graphic>
          <a:graphicData uri="http://schemas.openxmlformats.org/drawingml/2006/table">
            <a:tbl>
              <a:tblPr/>
              <a:tblGrid>
                <a:gridCol w="4114800"/>
                <a:gridCol w="4114800"/>
              </a:tblGrid>
              <a:tr h="0">
                <a:tc>
                  <a:txBody>
                    <a:bodyPr/>
                    <a:lstStyle/>
                    <a:p>
                      <a:endParaRPr lang="it-IT"/>
                    </a:p>
                  </a:txBody>
                  <a:tcPr anchor="ctr">
                    <a:lnL>
                      <a:noFill/>
                    </a:lnL>
                    <a:lnR>
                      <a:noFill/>
                    </a:lnR>
                    <a:lnT>
                      <a:noFill/>
                    </a:lnT>
                    <a:lnB>
                      <a:noFill/>
                    </a:lnB>
                  </a:tcPr>
                </a:tc>
                <a:tc>
                  <a:txBody>
                    <a:bodyPr/>
                    <a:lstStyle/>
                    <a:p>
                      <a:r>
                        <a:rPr lang="it-IT"/>
                        <a:t>È raggiungibile dalla stazione </a:t>
                      </a:r>
                      <a:r>
                        <a:rPr lang="it-IT">
                          <a:hlinkClick r:id="rId14" tooltip="San Giovanni (metropolitana di Roma)"/>
                        </a:rPr>
                        <a:t>San Giovanni</a:t>
                      </a:r>
                      <a:r>
                        <a:rPr lang="it-IT"/>
                        <a:t>.</a:t>
                      </a:r>
                    </a:p>
                  </a:txBody>
                  <a:tcPr anchor="ctr">
                    <a:lnL>
                      <a:noFill/>
                    </a:lnL>
                    <a:lnR>
                      <a:noFill/>
                    </a:lnR>
                    <a:lnT>
                      <a:noFill/>
                    </a:lnT>
                    <a:lnB>
                      <a:noFill/>
                    </a:lnB>
                  </a:tcPr>
                </a:tc>
              </a:tr>
            </a:tbl>
          </a:graphicData>
        </a:graphic>
      </p:graphicFrame>
      <p:graphicFrame>
        <p:nvGraphicFramePr>
          <p:cNvPr id="10" name="Tabella 9"/>
          <p:cNvGraphicFramePr>
            <a:graphicFrameLocks noGrp="1"/>
          </p:cNvGraphicFramePr>
          <p:nvPr/>
        </p:nvGraphicFramePr>
        <p:xfrm>
          <a:off x="4208185" y="1600200"/>
          <a:ext cx="727630" cy="4525962"/>
        </p:xfrm>
        <a:graphic>
          <a:graphicData uri="http://schemas.openxmlformats.org/drawingml/2006/table">
            <a:tbl>
              <a:tblPr/>
              <a:tblGrid>
                <a:gridCol w="35890"/>
                <a:gridCol w="651234"/>
                <a:gridCol w="40506"/>
              </a:tblGrid>
              <a:tr h="47416">
                <a:tc gridSpan="3">
                  <a:txBody>
                    <a:bodyPr/>
                    <a:lstStyle/>
                    <a:p>
                      <a:pPr algn="l"/>
                      <a:r>
                        <a:rPr lang="it-IT" sz="100">
                          <a:effectLst/>
                        </a:rPr>
                        <a:t>[mostra] </a:t>
                      </a:r>
                      <a:r>
                        <a:rPr lang="it-IT" sz="100">
                          <a:solidFill>
                            <a:srgbClr val="000000"/>
                          </a:solidFill>
                          <a:effectLst/>
                          <a:hlinkClick r:id="rId15" tooltip="Template:Basiliche patriarcali"/>
                        </a:rPr>
                        <a:t>V</a:t>
                      </a:r>
                      <a:r>
                        <a:rPr lang="it-IT" sz="100">
                          <a:solidFill>
                            <a:srgbClr val="000000"/>
                          </a:solidFill>
                          <a:effectLst/>
                        </a:rPr>
                        <a:t> · </a:t>
                      </a:r>
                      <a:r>
                        <a:rPr lang="it-IT" sz="100">
                          <a:solidFill>
                            <a:srgbClr val="000000"/>
                          </a:solidFill>
                          <a:effectLst/>
                          <a:hlinkClick r:id="rId16" tooltip="Discussioni template:Basiliche patriarcali (la pagina non esiste)"/>
                        </a:rPr>
                        <a:t>D</a:t>
                      </a:r>
                      <a:r>
                        <a:rPr lang="it-IT" sz="100">
                          <a:solidFill>
                            <a:srgbClr val="000000"/>
                          </a:solidFill>
                          <a:effectLst/>
                        </a:rPr>
                        <a:t> · </a:t>
                      </a:r>
                      <a:r>
                        <a:rPr lang="it-IT" sz="100">
                          <a:solidFill>
                            <a:srgbClr val="000000"/>
                          </a:solidFill>
                          <a:effectLst/>
                          <a:hlinkClick r:id="rId17"/>
                        </a:rPr>
                        <a:t>M</a:t>
                      </a:r>
                      <a:endParaRPr lang="it-IT" sz="100">
                        <a:solidFill>
                          <a:srgbClr val="000000"/>
                        </a:solidFill>
                        <a:effectLst/>
                      </a:endParaRPr>
                    </a:p>
                    <a:p>
                      <a:pPr algn="ctr"/>
                      <a:r>
                        <a:rPr lang="it-IT" sz="100">
                          <a:effectLst/>
                          <a:hlinkClick r:id="rId18" tooltip="Basilica patriarcale"/>
                        </a:rPr>
                        <a:t>Basiliche patriarcali</a:t>
                      </a:r>
                      <a:r>
                        <a:rPr lang="it-IT" sz="100">
                          <a:effectLst/>
                        </a:rPr>
                        <a:t> </a:t>
                      </a:r>
                      <a:r>
                        <a:rPr lang="it-IT" sz="100">
                          <a:effectLst/>
                          <a:hlinkClick r:id="rId19" tooltip="Chiesa cattolica"/>
                        </a:rPr>
                        <a:t>cattoliche</a:t>
                      </a:r>
                      <a:endParaRPr lang="it-IT" sz="100">
                        <a:effectLst/>
                      </a:endParaRPr>
                    </a:p>
                  </a:txBody>
                  <a:tcPr marL="1049" marR="1049" marT="1049" marB="1049" anchor="ctr">
                    <a:lnL w="12700" cap="flat" cmpd="sng" algn="ctr">
                      <a:solidFill>
                        <a:srgbClr val="FFAD1F"/>
                      </a:solidFill>
                      <a:prstDash val="solid"/>
                      <a:round/>
                      <a:headEnd type="none" w="med" len="med"/>
                      <a:tailEnd type="none" w="med" len="med"/>
                    </a:lnL>
                    <a:lnR w="12700" cap="flat" cmpd="sng" algn="ctr">
                      <a:solidFill>
                        <a:srgbClr val="FFAD1F"/>
                      </a:solidFill>
                      <a:prstDash val="solid"/>
                      <a:round/>
                      <a:headEnd type="none" w="med" len="med"/>
                      <a:tailEnd type="none" w="med" len="med"/>
                    </a:lnR>
                    <a:lnT w="12700" cap="flat" cmpd="sng" algn="ctr">
                      <a:solidFill>
                        <a:srgbClr val="FFAD1F"/>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FFE8BF"/>
                    </a:solidFill>
                  </a:tcPr>
                </a:tc>
                <a:tc hMerge="1">
                  <a:txBody>
                    <a:bodyPr/>
                    <a:lstStyle/>
                    <a:p>
                      <a:endParaRPr lang="it-IT"/>
                    </a:p>
                  </a:txBody>
                  <a:tcPr/>
                </a:tc>
                <a:tc hMerge="1">
                  <a:txBody>
                    <a:bodyPr/>
                    <a:lstStyle/>
                    <a:p>
                      <a:endParaRPr lang="it-IT"/>
                    </a:p>
                  </a:txBody>
                  <a:tcPr/>
                </a:tc>
              </a:tr>
              <a:tr h="591237">
                <a:tc>
                  <a:txBody>
                    <a:bodyPr/>
                    <a:lstStyle/>
                    <a:p>
                      <a:r>
                        <a:rPr lang="it-IT" sz="100">
                          <a:effectLst/>
                        </a:rPr>
                        <a:t>Patriarcati</a:t>
                      </a:r>
                      <a:br>
                        <a:rPr lang="it-IT" sz="100">
                          <a:effectLst/>
                        </a:rPr>
                      </a:br>
                      <a:r>
                        <a:rPr lang="it-IT" sz="100">
                          <a:effectLst/>
                        </a:rPr>
                        <a:t>di rito latino</a:t>
                      </a:r>
                    </a:p>
                  </a:txBody>
                  <a:tcPr marL="5245" marR="5245" marT="1049" marB="1049"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FFE8BF"/>
                    </a:solidFill>
                  </a:tcPr>
                </a:tc>
                <a:tc>
                  <a:txBody>
                    <a:bodyPr/>
                    <a:lstStyle/>
                    <a:p>
                      <a:endParaRPr lang="it-IT" sz="100"/>
                    </a:p>
                  </a:txBody>
                  <a:tcPr marL="1049" marR="1049" marT="1049" marB="1049"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tcPr>
                </a:tc>
                <a:tc>
                  <a:txBody>
                    <a:bodyPr/>
                    <a:lstStyle/>
                    <a:p>
                      <a:endParaRPr lang="it-IT" sz="100"/>
                    </a:p>
                  </a:txBody>
                  <a:tcPr marL="7553" marR="7553" marT="3777" marB="3777">
                    <a:lnL w="6350" cap="flat" cmpd="sng" algn="ctr">
                      <a:solidFill>
                        <a:srgbClr val="AAAAAA"/>
                      </a:solidFill>
                      <a:prstDash val="solid"/>
                      <a:round/>
                      <a:headEnd type="none" w="med" len="med"/>
                      <a:tailEnd type="none" w="med" len="med"/>
                    </a:lnL>
                    <a:lnT w="12700" cap="flat" cmpd="sng" algn="ctr">
                      <a:solidFill>
                        <a:srgbClr val="FFAD1F"/>
                      </a:solidFill>
                      <a:prstDash val="solid"/>
                      <a:round/>
                      <a:headEnd type="none" w="med" len="med"/>
                      <a:tailEnd type="none" w="med" len="med"/>
                    </a:lnT>
                  </a:tcPr>
                </a:tc>
              </a:tr>
              <a:tr h="1474945">
                <a:tc>
                  <a:txBody>
                    <a:bodyPr/>
                    <a:lstStyle/>
                    <a:p>
                      <a:pPr algn="l"/>
                      <a:r>
                        <a:rPr lang="it-IT" sz="100">
                          <a:effectLst/>
                          <a:hlinkClick r:id="rId20" tooltip="Patriarca d'Occidente"/>
                        </a:rPr>
                        <a:t>Patriarcato d'Occidente</a:t>
                      </a:r>
                      <a:r>
                        <a:rPr lang="it-IT" sz="100">
                          <a:effectLst/>
                        </a:rPr>
                        <a:t/>
                      </a:r>
                      <a:br>
                        <a:rPr lang="it-IT" sz="100">
                          <a:effectLst/>
                        </a:rPr>
                      </a:br>
                      <a:r>
                        <a:rPr lang="it-IT" sz="100">
                          <a:effectLst/>
                        </a:rPr>
                        <a:t>rinunciato nel 2006: ora </a:t>
                      </a:r>
                      <a:r>
                        <a:rPr lang="it-IT" sz="100">
                          <a:effectLst/>
                          <a:hlinkClick r:id="rId21" tooltip="Basiliche papali"/>
                        </a:rPr>
                        <a:t>Basiliche papali</a:t>
                      </a:r>
                      <a:endParaRPr lang="it-IT" sz="100">
                        <a:effectLst/>
                      </a:endParaRPr>
                    </a:p>
                  </a:txBody>
                  <a:tcPr marL="5245" marR="5245" marT="1049" marB="1049" anchor="ctr">
                    <a:lnL>
                      <a:noFill/>
                    </a:lnL>
                    <a:lnR>
                      <a:noFill/>
                    </a:lnR>
                    <a:lnT w="6350" cap="flat" cmpd="sng" algn="ctr">
                      <a:solidFill>
                        <a:srgbClr val="AAAAAA"/>
                      </a:solidFill>
                      <a:prstDash val="solid"/>
                      <a:round/>
                      <a:headEnd type="none" w="med" len="med"/>
                      <a:tailEnd type="none" w="med" len="med"/>
                    </a:lnT>
                    <a:lnB>
                      <a:noFill/>
                    </a:lnB>
                    <a:solidFill>
                      <a:srgbClr val="FFE8BF"/>
                    </a:solidFill>
                  </a:tcPr>
                </a:tc>
                <a:tc>
                  <a:txBody>
                    <a:bodyPr/>
                    <a:lstStyle/>
                    <a:p>
                      <a:endParaRPr lang="it-IT" sz="100"/>
                    </a:p>
                  </a:txBody>
                  <a:tcPr marL="1049" marR="1049" marT="1049" marB="1049" anchor="ctr">
                    <a:lnL>
                      <a:noFill/>
                    </a:lnL>
                    <a:lnR>
                      <a:noFill/>
                    </a:lnR>
                    <a:lnT w="6350" cap="flat" cmpd="sng" algn="ctr">
                      <a:solidFill>
                        <a:srgbClr val="AAAAAA"/>
                      </a:solidFill>
                      <a:prstDash val="solid"/>
                      <a:round/>
                      <a:headEnd type="none" w="med" len="med"/>
                      <a:tailEnd type="none" w="med" len="med"/>
                    </a:lnT>
                    <a:lnB>
                      <a:noFill/>
                    </a:lnB>
                  </a:tcPr>
                </a:tc>
                <a:tc>
                  <a:txBody>
                    <a:bodyPr/>
                    <a:lstStyle/>
                    <a:p>
                      <a:endParaRPr lang="it-IT" sz="100"/>
                    </a:p>
                  </a:txBody>
                  <a:tcPr marL="7553" marR="7553" marT="3777" marB="3777">
                    <a:lnL>
                      <a:noFill/>
                    </a:lnL>
                  </a:tcPr>
                </a:tc>
              </a:tr>
              <a:tr h="568578">
                <a:tc>
                  <a:txBody>
                    <a:bodyPr/>
                    <a:lstStyle/>
                    <a:p>
                      <a:pPr algn="l"/>
                      <a:r>
                        <a:rPr lang="it-IT" sz="100">
                          <a:effectLst/>
                          <a:hlinkClick r:id="rId22" tooltip="Basilica maggiore"/>
                        </a:rPr>
                        <a:t>Basiliche papali</a:t>
                      </a:r>
                      <a:br>
                        <a:rPr lang="it-IT" sz="100">
                          <a:effectLst/>
                          <a:hlinkClick r:id="rId22" tooltip="Basilica maggiore"/>
                        </a:rPr>
                      </a:br>
                      <a:r>
                        <a:rPr lang="it-IT" sz="100">
                          <a:effectLst/>
                          <a:hlinkClick r:id="rId22" tooltip="Basilica maggiore"/>
                        </a:rPr>
                        <a:t>maggiori</a:t>
                      </a:r>
                      <a:endParaRPr lang="it-IT" sz="100">
                        <a:effectLst/>
                      </a:endParaRPr>
                    </a:p>
                  </a:txBody>
                  <a:tcPr marL="5245" marR="5245" marT="1049" marB="1049" anchor="ctr">
                    <a:lnL>
                      <a:noFill/>
                    </a:lnL>
                    <a:lnR>
                      <a:noFill/>
                    </a:lnR>
                    <a:lnT>
                      <a:noFill/>
                    </a:lnT>
                    <a:lnB>
                      <a:noFill/>
                    </a:lnB>
                    <a:solidFill>
                      <a:srgbClr val="FFE8BF"/>
                    </a:solidFill>
                  </a:tcPr>
                </a:tc>
                <a:tc>
                  <a:txBody>
                    <a:bodyPr/>
                    <a:lstStyle/>
                    <a:p>
                      <a:pPr algn="l"/>
                      <a:r>
                        <a:rPr lang="it-IT" sz="100">
                          <a:effectLst/>
                        </a:rPr>
                        <a:t>Arcibasilica Lateranense</a:t>
                      </a:r>
                      <a:r>
                        <a:rPr lang="it-IT" sz="100" b="1">
                          <a:effectLst/>
                        </a:rPr>
                        <a:t> ·</a:t>
                      </a:r>
                      <a:r>
                        <a:rPr lang="it-IT" sz="100">
                          <a:effectLst/>
                        </a:rPr>
                        <a:t> </a:t>
                      </a:r>
                      <a:r>
                        <a:rPr lang="it-IT" sz="100">
                          <a:effectLst/>
                          <a:hlinkClick r:id="rId23" tooltip="Basilica di San Pietro in Vaticano"/>
                        </a:rPr>
                        <a:t>Basilica Vaticana</a:t>
                      </a:r>
                      <a:r>
                        <a:rPr lang="it-IT" sz="100" b="1">
                          <a:effectLst/>
                        </a:rPr>
                        <a:t> ·</a:t>
                      </a:r>
                      <a:r>
                        <a:rPr lang="it-IT" sz="100">
                          <a:effectLst/>
                        </a:rPr>
                        <a:t> </a:t>
                      </a:r>
                      <a:r>
                        <a:rPr lang="it-IT" sz="100">
                          <a:effectLst/>
                          <a:hlinkClick r:id="rId24" tooltip="Basilica di San Paolo fuori le mura"/>
                        </a:rPr>
                        <a:t>Basilica Ostiense</a:t>
                      </a:r>
                      <a:r>
                        <a:rPr lang="it-IT" sz="100" b="1">
                          <a:effectLst/>
                        </a:rPr>
                        <a:t> ·</a:t>
                      </a:r>
                      <a:r>
                        <a:rPr lang="it-IT" sz="100">
                          <a:effectLst/>
                        </a:rPr>
                        <a:t> </a:t>
                      </a:r>
                      <a:r>
                        <a:rPr lang="it-IT" sz="100">
                          <a:effectLst/>
                          <a:hlinkClick r:id="rId25" tooltip="Basilica di Santa Maria Maggiore"/>
                        </a:rPr>
                        <a:t>Basilica Liberiana</a:t>
                      </a:r>
                      <a:endParaRPr lang="it-IT" sz="100">
                        <a:effectLst/>
                      </a:endParaRPr>
                    </a:p>
                  </a:txBody>
                  <a:tcPr marL="1049" marR="1049" marT="1049" marB="1049" anchor="ctr">
                    <a:lnL>
                      <a:noFill/>
                    </a:lnL>
                    <a:lnR>
                      <a:noFill/>
                    </a:lnR>
                    <a:lnT>
                      <a:noFill/>
                    </a:lnT>
                    <a:lnB>
                      <a:noFill/>
                    </a:lnB>
                  </a:tcPr>
                </a:tc>
                <a:tc>
                  <a:txBody>
                    <a:bodyPr/>
                    <a:lstStyle/>
                    <a:p>
                      <a:endParaRPr lang="it-IT" sz="100"/>
                    </a:p>
                  </a:txBody>
                  <a:tcPr marL="7553" marR="7553" marT="3777" marB="3777">
                    <a:lnL>
                      <a:noFill/>
                    </a:lnL>
                  </a:tcPr>
                </a:tc>
              </a:tr>
              <a:tr h="523259">
                <a:tc>
                  <a:txBody>
                    <a:bodyPr/>
                    <a:lstStyle/>
                    <a:p>
                      <a:pPr algn="l"/>
                      <a:r>
                        <a:rPr lang="it-IT" sz="100">
                          <a:effectLst/>
                          <a:hlinkClick r:id="rId21" tooltip="Basiliche papali"/>
                        </a:rPr>
                        <a:t>Basiliche papali</a:t>
                      </a:r>
                      <a:br>
                        <a:rPr lang="it-IT" sz="100">
                          <a:effectLst/>
                          <a:hlinkClick r:id="rId21" tooltip="Basiliche papali"/>
                        </a:rPr>
                      </a:br>
                      <a:r>
                        <a:rPr lang="it-IT" sz="100">
                          <a:effectLst/>
                          <a:hlinkClick r:id="rId21" tooltip="Basiliche papali"/>
                        </a:rPr>
                        <a:t>minori</a:t>
                      </a:r>
                      <a:endParaRPr lang="it-IT" sz="100">
                        <a:effectLst/>
                      </a:endParaRPr>
                    </a:p>
                  </a:txBody>
                  <a:tcPr marL="5245" marR="5245" marT="1049" marB="1049" anchor="ctr">
                    <a:lnL>
                      <a:noFill/>
                    </a:lnL>
                    <a:lnR>
                      <a:noFill/>
                    </a:lnR>
                    <a:lnT>
                      <a:noFill/>
                    </a:lnT>
                    <a:lnB>
                      <a:noFill/>
                    </a:lnB>
                    <a:solidFill>
                      <a:srgbClr val="FFE8BF"/>
                    </a:solidFill>
                  </a:tcPr>
                </a:tc>
                <a:tc>
                  <a:txBody>
                    <a:bodyPr/>
                    <a:lstStyle/>
                    <a:p>
                      <a:pPr algn="l"/>
                      <a:r>
                        <a:rPr lang="it-IT" sz="100">
                          <a:effectLst/>
                          <a:hlinkClick r:id="rId26" tooltip="Basilica di San Francesco"/>
                        </a:rPr>
                        <a:t>Basilica di San Francesco</a:t>
                      </a:r>
                      <a:r>
                        <a:rPr lang="it-IT" sz="100" b="1">
                          <a:effectLst/>
                        </a:rPr>
                        <a:t> ·</a:t>
                      </a:r>
                      <a:r>
                        <a:rPr lang="it-IT" sz="100">
                          <a:effectLst/>
                        </a:rPr>
                        <a:t> </a:t>
                      </a:r>
                      <a:r>
                        <a:rPr lang="it-IT" sz="100">
                          <a:effectLst/>
                          <a:hlinkClick r:id="rId27" tooltip="Basilica di Santa Maria degli Angeli"/>
                        </a:rPr>
                        <a:t>Santa Maria degli Angeli</a:t>
                      </a:r>
                      <a:endParaRPr lang="it-IT" sz="100">
                        <a:effectLst/>
                      </a:endParaRPr>
                    </a:p>
                  </a:txBody>
                  <a:tcPr marL="1049" marR="1049" marT="1049" marB="1049" anchor="ctr">
                    <a:lnL>
                      <a:noFill/>
                    </a:lnL>
                    <a:lnR>
                      <a:noFill/>
                    </a:lnR>
                    <a:lnT>
                      <a:noFill/>
                    </a:lnT>
                    <a:lnB>
                      <a:noFill/>
                    </a:lnB>
                  </a:tcPr>
                </a:tc>
                <a:tc>
                  <a:txBody>
                    <a:bodyPr/>
                    <a:lstStyle/>
                    <a:p>
                      <a:endParaRPr lang="it-IT" sz="100"/>
                    </a:p>
                  </a:txBody>
                  <a:tcPr marL="7553" marR="7553" marT="3777" marB="3777">
                    <a:lnL>
                      <a:noFill/>
                    </a:lnL>
                  </a:tcPr>
                </a:tc>
              </a:tr>
              <a:tr h="364645">
                <a:tc>
                  <a:txBody>
                    <a:bodyPr/>
                    <a:lstStyle/>
                    <a:p>
                      <a:pPr algn="l"/>
                      <a:r>
                        <a:rPr lang="it-IT" sz="100">
                          <a:effectLst/>
                          <a:hlinkClick r:id="rId28" tooltip="Basilica minore"/>
                        </a:rPr>
                        <a:t>Basiliche minori</a:t>
                      </a:r>
                      <a:endParaRPr lang="it-IT" sz="100">
                        <a:effectLst/>
                      </a:endParaRPr>
                    </a:p>
                  </a:txBody>
                  <a:tcPr marL="5245" marR="5245" marT="1049" marB="1049" anchor="ctr">
                    <a:lnL>
                      <a:noFill/>
                    </a:lnL>
                    <a:lnR>
                      <a:noFill/>
                    </a:lnR>
                    <a:lnT>
                      <a:noFill/>
                    </a:lnT>
                    <a:lnB>
                      <a:noFill/>
                    </a:lnB>
                    <a:solidFill>
                      <a:srgbClr val="FFE8BF"/>
                    </a:solidFill>
                  </a:tcPr>
                </a:tc>
                <a:tc>
                  <a:txBody>
                    <a:bodyPr/>
                    <a:lstStyle/>
                    <a:p>
                      <a:pPr algn="l"/>
                      <a:r>
                        <a:rPr lang="it-IT" sz="100" i="1">
                          <a:effectLst/>
                          <a:hlinkClick r:id="rId29" tooltip="Categoria:Basiliche minori"/>
                        </a:rPr>
                        <a:t>Lista</a:t>
                      </a:r>
                      <a:endParaRPr lang="it-IT" sz="100">
                        <a:effectLst/>
                      </a:endParaRPr>
                    </a:p>
                  </a:txBody>
                  <a:tcPr marL="1049" marR="1049" marT="1049" marB="1049" anchor="ctr">
                    <a:lnL>
                      <a:noFill/>
                    </a:lnL>
                    <a:lnR>
                      <a:noFill/>
                    </a:lnR>
                    <a:lnT>
                      <a:noFill/>
                    </a:lnT>
                    <a:lnB>
                      <a:noFill/>
                    </a:lnB>
                  </a:tcPr>
                </a:tc>
                <a:tc>
                  <a:txBody>
                    <a:bodyPr/>
                    <a:lstStyle/>
                    <a:p>
                      <a:endParaRPr lang="it-IT" sz="100"/>
                    </a:p>
                  </a:txBody>
                  <a:tcPr marL="7553" marR="7553" marT="3777" marB="3777">
                    <a:lnL>
                      <a:noFill/>
                    </a:lnL>
                    <a:lnB w="6350" cap="flat" cmpd="sng" algn="ctr">
                      <a:solidFill>
                        <a:srgbClr val="AAAAAA"/>
                      </a:solidFill>
                      <a:prstDash val="solid"/>
                      <a:round/>
                      <a:headEnd type="none" w="med" len="med"/>
                      <a:tailEnd type="none" w="med" len="med"/>
                    </a:lnB>
                  </a:tcPr>
                </a:tc>
              </a:tr>
              <a:tr h="138053">
                <a:tc gridSpan="2">
                  <a:txBody>
                    <a:bodyPr/>
                    <a:lstStyle/>
                    <a:p>
                      <a:pPr algn="l"/>
                      <a:r>
                        <a:rPr lang="it-IT" sz="100">
                          <a:effectLst/>
                          <a:hlinkClick r:id="rId30" tooltip="Basilica di San Marco"/>
                        </a:rPr>
                        <a:t>Primaziale di San Marco</a:t>
                      </a:r>
                      <a:r>
                        <a:rPr lang="it-IT" sz="100">
                          <a:effectLst/>
                        </a:rPr>
                        <a:t> (</a:t>
                      </a:r>
                      <a:r>
                        <a:rPr lang="it-IT" sz="100">
                          <a:effectLst/>
                          <a:hlinkClick r:id="rId31" tooltip="Patriarcato di Venezia"/>
                        </a:rPr>
                        <a:t>Venezia</a:t>
                      </a:r>
                      <a:r>
                        <a:rPr lang="it-IT" sz="100">
                          <a:effectLst/>
                        </a:rPr>
                        <a:t>)</a:t>
                      </a:r>
                      <a:r>
                        <a:rPr lang="it-IT" sz="100" b="1">
                          <a:effectLst/>
                        </a:rPr>
                        <a:t> ·</a:t>
                      </a:r>
                      <a:r>
                        <a:rPr lang="it-IT" sz="100">
                          <a:effectLst/>
                        </a:rPr>
                        <a:t> </a:t>
                      </a:r>
                      <a:r>
                        <a:rPr lang="it-IT" sz="100">
                          <a:effectLst/>
                          <a:hlinkClick r:id="rId32" tooltip="Basilica del Santo Sepolcro"/>
                        </a:rPr>
                        <a:t>Santo Sepolcro</a:t>
                      </a:r>
                      <a:r>
                        <a:rPr lang="it-IT" sz="100">
                          <a:effectLst/>
                        </a:rPr>
                        <a:t> (</a:t>
                      </a:r>
                      <a:r>
                        <a:rPr lang="it-IT" sz="100">
                          <a:effectLst/>
                          <a:hlinkClick r:id="rId33" tooltip="Patriarcato di Gerusalemme dei Latini"/>
                        </a:rPr>
                        <a:t>Gerusalemme</a:t>
                      </a:r>
                      <a:r>
                        <a:rPr lang="it-IT" sz="100">
                          <a:effectLst/>
                        </a:rPr>
                        <a:t> - </a:t>
                      </a:r>
                      <a:r>
                        <a:rPr lang="it-IT" sz="100" i="1">
                          <a:effectLst/>
                        </a:rPr>
                        <a:t>de facto</a:t>
                      </a:r>
                      <a:r>
                        <a:rPr lang="it-IT" sz="100">
                          <a:effectLst/>
                        </a:rPr>
                        <a:t>: </a:t>
                      </a:r>
                      <a:r>
                        <a:rPr lang="it-IT" sz="100">
                          <a:effectLst/>
                          <a:hlinkClick r:id="rId34" tooltip="Concattedrale del Santissimo Nome di Gesù"/>
                        </a:rPr>
                        <a:t>Concattedrale del Santissimo Nome di Gesù</a:t>
                      </a:r>
                      <a:r>
                        <a:rPr lang="it-IT" sz="100">
                          <a:effectLst/>
                        </a:rPr>
                        <a:t>)</a:t>
                      </a:r>
                      <a:r>
                        <a:rPr lang="it-IT" sz="100" b="1">
                          <a:effectLst/>
                        </a:rPr>
                        <a:t> ·</a:t>
                      </a:r>
                      <a:r>
                        <a:rPr lang="it-IT" sz="100">
                          <a:effectLst/>
                        </a:rPr>
                        <a:t> </a:t>
                      </a:r>
                      <a:r>
                        <a:rPr lang="it-IT" sz="100">
                          <a:effectLst/>
                          <a:hlinkClick r:id="rId35" tooltip="Basilica di San Lorenzo fuori le mura"/>
                        </a:rPr>
                        <a:t>San Lorenzo fuori le mura</a:t>
                      </a:r>
                      <a:r>
                        <a:rPr lang="it-IT" sz="100">
                          <a:effectLst/>
                        </a:rPr>
                        <a:t> (</a:t>
                      </a:r>
                      <a:r>
                        <a:rPr lang="it-IT" sz="100">
                          <a:effectLst/>
                          <a:hlinkClick r:id="rId33" tooltip="Patriarcato di Gerusalemme dei Latini"/>
                        </a:rPr>
                        <a:t>Gerusalemme</a:t>
                      </a:r>
                      <a:r>
                        <a:rPr lang="it-IT" sz="100">
                          <a:effectLst/>
                        </a:rPr>
                        <a:t> - patriarcato titolare soppresso nel 1847)</a:t>
                      </a:r>
                      <a:r>
                        <a:rPr lang="it-IT" sz="100" b="1">
                          <a:effectLst/>
                        </a:rPr>
                        <a:t> ·</a:t>
                      </a:r>
                      <a:r>
                        <a:rPr lang="it-IT" sz="100">
                          <a:effectLst/>
                        </a:rPr>
                        <a:t> </a:t>
                      </a:r>
                      <a:r>
                        <a:rPr lang="it-IT" sz="100">
                          <a:effectLst/>
                          <a:hlinkClick r:id="rId23" tooltip="Basilica di San Pietro in Vaticano"/>
                        </a:rPr>
                        <a:t>San Pietro</a:t>
                      </a:r>
                      <a:r>
                        <a:rPr lang="it-IT" sz="100">
                          <a:effectLst/>
                        </a:rPr>
                        <a:t> (</a:t>
                      </a:r>
                      <a:r>
                        <a:rPr lang="it-IT" sz="100">
                          <a:effectLst/>
                          <a:hlinkClick r:id="rId36" tooltip="Patriarcato di Costantinopoli dei Latini"/>
                        </a:rPr>
                        <a:t>Costantinopoli</a:t>
                      </a:r>
                      <a:r>
                        <a:rPr lang="it-IT" sz="100">
                          <a:effectLst/>
                        </a:rPr>
                        <a:t> - soppresso nel 1964)</a:t>
                      </a:r>
                      <a:r>
                        <a:rPr lang="it-IT" sz="100" b="1">
                          <a:effectLst/>
                        </a:rPr>
                        <a:t> ·</a:t>
                      </a:r>
                      <a:r>
                        <a:rPr lang="it-IT" sz="100">
                          <a:effectLst/>
                        </a:rPr>
                        <a:t> </a:t>
                      </a:r>
                      <a:r>
                        <a:rPr lang="it-IT" sz="100">
                          <a:effectLst/>
                          <a:hlinkClick r:id="rId24" tooltip="Basilica di San Paolo fuori le mura"/>
                        </a:rPr>
                        <a:t>San Paolo fuori le mura</a:t>
                      </a:r>
                      <a:r>
                        <a:rPr lang="it-IT" sz="100">
                          <a:effectLst/>
                        </a:rPr>
                        <a:t> (</a:t>
                      </a:r>
                      <a:r>
                        <a:rPr lang="it-IT" sz="100">
                          <a:effectLst/>
                          <a:hlinkClick r:id="rId37" tooltip="Patriarcato di Alessandria dei Latini"/>
                        </a:rPr>
                        <a:t>Alessandria d'Egitto</a:t>
                      </a:r>
                      <a:r>
                        <a:rPr lang="it-IT" sz="100">
                          <a:effectLst/>
                        </a:rPr>
                        <a:t> - soppresso nel 1964)</a:t>
                      </a:r>
                      <a:r>
                        <a:rPr lang="it-IT" sz="100" b="1">
                          <a:effectLst/>
                        </a:rPr>
                        <a:t> ·</a:t>
                      </a:r>
                      <a:r>
                        <a:rPr lang="it-IT" sz="100">
                          <a:effectLst/>
                        </a:rPr>
                        <a:t> </a:t>
                      </a:r>
                      <a:r>
                        <a:rPr lang="it-IT" sz="100">
                          <a:effectLst/>
                          <a:hlinkClick r:id="rId25" tooltip="Basilica di Santa Maria Maggiore"/>
                        </a:rPr>
                        <a:t>Santa Maria Maggiore</a:t>
                      </a:r>
                      <a:r>
                        <a:rPr lang="it-IT" sz="100">
                          <a:effectLst/>
                        </a:rPr>
                        <a:t> (</a:t>
                      </a:r>
                      <a:r>
                        <a:rPr lang="it-IT" sz="100">
                          <a:effectLst/>
                          <a:hlinkClick r:id="rId38" tooltip="Patriarcato di Antiochia dei Latini"/>
                        </a:rPr>
                        <a:t>Antiochia</a:t>
                      </a:r>
                      <a:r>
                        <a:rPr lang="it-IT" sz="100">
                          <a:effectLst/>
                        </a:rPr>
                        <a:t> - soppresso nel 1964)</a:t>
                      </a:r>
                      <a:r>
                        <a:rPr lang="it-IT" sz="100" b="1">
                          <a:effectLst/>
                        </a:rPr>
                        <a:t> ·</a:t>
                      </a:r>
                      <a:r>
                        <a:rPr lang="it-IT" sz="100">
                          <a:effectLst/>
                        </a:rPr>
                        <a:t> </a:t>
                      </a:r>
                      <a:r>
                        <a:rPr lang="it-IT" sz="100">
                          <a:effectLst/>
                          <a:hlinkClick r:id="rId39" tooltip="Basilica di Santa Maria Assunta (Aquileia)"/>
                        </a:rPr>
                        <a:t>Santa Maria Assunta</a:t>
                      </a:r>
                      <a:r>
                        <a:rPr lang="it-IT" sz="100">
                          <a:effectLst/>
                        </a:rPr>
                        <a:t> (</a:t>
                      </a:r>
                      <a:r>
                        <a:rPr lang="it-IT" sz="100">
                          <a:effectLst/>
                          <a:hlinkClick r:id="rId40" tooltip="Patriarcato di Aquileia"/>
                        </a:rPr>
                        <a:t>Aquileia</a:t>
                      </a:r>
                      <a:r>
                        <a:rPr lang="it-IT" sz="100">
                          <a:effectLst/>
                        </a:rPr>
                        <a:t> - soppresso nel 1751)</a:t>
                      </a:r>
                      <a:r>
                        <a:rPr lang="it-IT" sz="100" b="1">
                          <a:effectLst/>
                        </a:rPr>
                        <a:t> ·</a:t>
                      </a:r>
                      <a:r>
                        <a:rPr lang="it-IT" sz="100">
                          <a:effectLst/>
                        </a:rPr>
                        <a:t> </a:t>
                      </a:r>
                      <a:r>
                        <a:rPr lang="it-IT" sz="100">
                          <a:effectLst/>
                          <a:hlinkClick r:id="rId41" tooltip="Basilica di Sant'Eufemia (Grado)"/>
                        </a:rPr>
                        <a:t>Sant'Eufemia</a:t>
                      </a:r>
                      <a:r>
                        <a:rPr lang="it-IT" sz="100">
                          <a:effectLst/>
                        </a:rPr>
                        <a:t> (</a:t>
                      </a:r>
                      <a:r>
                        <a:rPr lang="it-IT" sz="100">
                          <a:effectLst/>
                          <a:hlinkClick r:id="rId42" tooltip="Patriarcato di Grado"/>
                        </a:rPr>
                        <a:t>Grado</a:t>
                      </a:r>
                      <a:r>
                        <a:rPr lang="it-IT" sz="100">
                          <a:effectLst/>
                        </a:rPr>
                        <a:t> - soppresso nel 1451)</a:t>
                      </a:r>
                    </a:p>
                  </a:txBody>
                  <a:tcPr marL="1049" marR="1049" marT="1049" marB="1049" anchor="ctr">
                    <a:lnL>
                      <a:noFill/>
                    </a:lnL>
                    <a:lnR w="6350" cap="flat" cmpd="sng" algn="ctr">
                      <a:solidFill>
                        <a:srgbClr val="AAAAAA"/>
                      </a:solidFill>
                      <a:prstDash val="solid"/>
                      <a:round/>
                      <a:headEnd type="none" w="med" len="med"/>
                      <a:tailEnd type="none" w="med" len="med"/>
                    </a:lnR>
                    <a:lnT>
                      <a:noFill/>
                    </a:lnT>
                    <a:lnB w="6350" cap="flat" cmpd="sng" algn="ctr">
                      <a:solidFill>
                        <a:srgbClr val="AAAAAA"/>
                      </a:solidFill>
                      <a:prstDash val="solid"/>
                      <a:round/>
                      <a:headEnd type="none" w="med" len="med"/>
                      <a:tailEnd type="none" w="med" len="med"/>
                    </a:lnB>
                  </a:tcPr>
                </a:tc>
                <a:tc hMerge="1">
                  <a:txBody>
                    <a:bodyPr/>
                    <a:lstStyle/>
                    <a:p>
                      <a:endParaRPr lang="it-IT"/>
                    </a:p>
                  </a:txBody>
                  <a:tcPr/>
                </a:tc>
                <a:tc rowSpan="2">
                  <a:txBody>
                    <a:bodyPr/>
                    <a:lstStyle/>
                    <a:p>
                      <a:pPr fontAlgn="ctr"/>
                      <a:endParaRPr lang="it-IT" sz="100">
                        <a:effectLst/>
                      </a:endParaRPr>
                    </a:p>
                  </a:txBody>
                  <a:tcPr marL="3672" marR="1049" marT="1049" marB="1049"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tcPr>
                </a:tc>
              </a:tr>
              <a:tr h="817829">
                <a:tc>
                  <a:txBody>
                    <a:bodyPr/>
                    <a:lstStyle/>
                    <a:p>
                      <a:r>
                        <a:rPr lang="it-IT" sz="100">
                          <a:effectLst/>
                        </a:rPr>
                        <a:t>Cattedrali</a:t>
                      </a:r>
                      <a:br>
                        <a:rPr lang="it-IT" sz="100">
                          <a:effectLst/>
                        </a:rPr>
                      </a:br>
                      <a:r>
                        <a:rPr lang="it-IT" sz="100">
                          <a:effectLst/>
                        </a:rPr>
                        <a:t>patriarcali</a:t>
                      </a:r>
                      <a:br>
                        <a:rPr lang="it-IT" sz="100">
                          <a:effectLst/>
                        </a:rPr>
                      </a:br>
                      <a:r>
                        <a:rPr lang="it-IT" sz="100">
                          <a:effectLst/>
                        </a:rPr>
                        <a:t>non basiliche</a:t>
                      </a:r>
                    </a:p>
                  </a:txBody>
                  <a:tcPr marL="5245" marR="5245" marT="1049" marB="1049"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FFE8BF"/>
                    </a:solidFill>
                  </a:tcPr>
                </a:tc>
                <a:tc>
                  <a:txBody>
                    <a:bodyPr/>
                    <a:lstStyle/>
                    <a:p>
                      <a:pPr algn="l"/>
                      <a:r>
                        <a:rPr lang="it-IT" sz="100">
                          <a:effectLst/>
                          <a:hlinkClick r:id="rId43" tooltip="Cattedrale di Lisbona"/>
                        </a:rPr>
                        <a:t>Santa Maria Maggiore</a:t>
                      </a:r>
                      <a:r>
                        <a:rPr lang="it-IT" sz="100">
                          <a:effectLst/>
                        </a:rPr>
                        <a:t> (</a:t>
                      </a:r>
                      <a:r>
                        <a:rPr lang="it-IT" sz="100">
                          <a:effectLst/>
                          <a:hlinkClick r:id="rId44" tooltip="Patriarcato di Lisbona"/>
                        </a:rPr>
                        <a:t>Lisbona</a:t>
                      </a:r>
                      <a:r>
                        <a:rPr lang="it-IT" sz="100">
                          <a:effectLst/>
                        </a:rPr>
                        <a:t>)</a:t>
                      </a:r>
                      <a:r>
                        <a:rPr lang="it-IT" sz="100" b="1">
                          <a:effectLst/>
                        </a:rPr>
                        <a:t> ·</a:t>
                      </a:r>
                      <a:r>
                        <a:rPr lang="it-IT" sz="100">
                          <a:effectLst/>
                        </a:rPr>
                        <a:t> </a:t>
                      </a:r>
                      <a:r>
                        <a:rPr lang="it-IT" sz="100">
                          <a:effectLst/>
                          <a:hlinkClick r:id="rId45" tooltip="Cattedrale di Santa Caterina (Goa)"/>
                        </a:rPr>
                        <a:t>Santa Caterina</a:t>
                      </a:r>
                      <a:r>
                        <a:rPr lang="it-IT" sz="100">
                          <a:effectLst/>
                        </a:rPr>
                        <a:t> (</a:t>
                      </a:r>
                      <a:r>
                        <a:rPr lang="it-IT" sz="100">
                          <a:effectLst/>
                          <a:hlinkClick r:id="rId46" tooltip="Arcidiocesi di Goa e Damão"/>
                        </a:rPr>
                        <a:t>Goa e Damão</a:t>
                      </a:r>
                      <a:r>
                        <a:rPr lang="it-IT" sz="100">
                          <a:effectLst/>
                        </a:rPr>
                        <a:t>: </a:t>
                      </a:r>
                      <a:r>
                        <a:rPr lang="it-IT" sz="100" i="1">
                          <a:effectLst/>
                        </a:rPr>
                        <a:t>ad honorem</a:t>
                      </a:r>
                      <a:r>
                        <a:rPr lang="it-IT" sz="100">
                          <a:effectLst/>
                        </a:rPr>
                        <a:t> </a:t>
                      </a:r>
                      <a:r>
                        <a:rPr lang="it-IT" sz="100">
                          <a:effectLst/>
                          <a:hlinkClick r:id="rId47" tooltip="Patriarcato delle Indie orientali"/>
                        </a:rPr>
                        <a:t>Indie orientali</a:t>
                      </a:r>
                      <a:r>
                        <a:rPr lang="it-IT" sz="100">
                          <a:effectLst/>
                        </a:rPr>
                        <a:t>)</a:t>
                      </a:r>
                      <a:r>
                        <a:rPr lang="it-IT" sz="100" b="1">
                          <a:effectLst/>
                        </a:rPr>
                        <a:t> ·</a:t>
                      </a:r>
                      <a:r>
                        <a:rPr lang="it-IT" sz="100">
                          <a:effectLst/>
                        </a:rPr>
                        <a:t> </a:t>
                      </a:r>
                      <a:r>
                        <a:rPr lang="it-IT" sz="100">
                          <a:effectLst/>
                          <a:hlinkClick r:id="rId48" tooltip="Cattedrale di Nostra Signora d'Egitto (la pagina non esiste)"/>
                        </a:rPr>
                        <a:t>Nostra Signora d'Egitto</a:t>
                      </a:r>
                      <a:r>
                        <a:rPr lang="it-IT" sz="100">
                          <a:effectLst/>
                        </a:rPr>
                        <a:t> (</a:t>
                      </a:r>
                      <a:r>
                        <a:rPr lang="it-IT" sz="100">
                          <a:effectLst/>
                          <a:hlinkClick r:id="rId49" tooltip="Patriarcato di Alessandria dei Copti"/>
                        </a:rPr>
                        <a:t>Alessandria dei Copti</a:t>
                      </a:r>
                      <a:r>
                        <a:rPr lang="it-IT" sz="100">
                          <a:effectLst/>
                        </a:rPr>
                        <a:t>)</a:t>
                      </a:r>
                      <a:r>
                        <a:rPr lang="it-IT" sz="100" b="1">
                          <a:effectLst/>
                        </a:rPr>
                        <a:t> ·</a:t>
                      </a:r>
                      <a:r>
                        <a:rPr lang="it-IT" sz="100">
                          <a:effectLst/>
                        </a:rPr>
                        <a:t> </a:t>
                      </a:r>
                      <a:r>
                        <a:rPr lang="it-IT" sz="100">
                          <a:effectLst/>
                          <a:hlinkClick r:id="rId50" tooltip="Cattedrale di Bkerké (la pagina non esiste)"/>
                        </a:rPr>
                        <a:t>Cattedrale di Bkerké</a:t>
                      </a:r>
                      <a:r>
                        <a:rPr lang="it-IT" sz="100">
                          <a:effectLst/>
                        </a:rPr>
                        <a:t> (</a:t>
                      </a:r>
                      <a:r>
                        <a:rPr lang="it-IT" sz="100">
                          <a:effectLst/>
                          <a:hlinkClick r:id="rId51" tooltip="Patriarcato di Antiochia dei maroniti"/>
                        </a:rPr>
                        <a:t>Antiochia dei maroniti</a:t>
                      </a:r>
                      <a:r>
                        <a:rPr lang="it-IT" sz="100">
                          <a:effectLst/>
                        </a:rPr>
                        <a:t>)</a:t>
                      </a:r>
                      <a:r>
                        <a:rPr lang="it-IT" sz="100" b="1">
                          <a:effectLst/>
                        </a:rPr>
                        <a:t> ·</a:t>
                      </a:r>
                      <a:r>
                        <a:rPr lang="it-IT" sz="100">
                          <a:effectLst/>
                        </a:rPr>
                        <a:t> </a:t>
                      </a:r>
                      <a:r>
                        <a:rPr lang="it-IT" sz="100">
                          <a:effectLst/>
                          <a:hlinkClick r:id="rId52" tooltip="Cattedrale di Nostra Signora della Dormizione (la pagina non esiste)"/>
                        </a:rPr>
                        <a:t>Nostra Signora della Dormizione</a:t>
                      </a:r>
                      <a:r>
                        <a:rPr lang="it-IT" sz="100">
                          <a:effectLst/>
                        </a:rPr>
                        <a:t> (</a:t>
                      </a:r>
                      <a:r>
                        <a:rPr lang="it-IT" sz="100">
                          <a:effectLst/>
                          <a:hlinkClick r:id="rId53" tooltip="Patriarcato di Antiochia dei melchiti"/>
                        </a:rPr>
                        <a:t>Antiochia dei melchiti</a:t>
                      </a:r>
                      <a:r>
                        <a:rPr lang="it-IT" sz="100">
                          <a:effectLst/>
                        </a:rPr>
                        <a:t>)</a:t>
                      </a:r>
                      <a:r>
                        <a:rPr lang="it-IT" sz="100" b="1">
                          <a:effectLst/>
                        </a:rPr>
                        <a:t> ·</a:t>
                      </a:r>
                      <a:r>
                        <a:rPr lang="it-IT" sz="100">
                          <a:effectLst/>
                        </a:rPr>
                        <a:t> </a:t>
                      </a:r>
                      <a:r>
                        <a:rPr lang="it-IT" sz="100">
                          <a:effectLst/>
                          <a:hlinkClick r:id="rId54" tooltip="Cattedrale patriarcale dell'Annunciazione (la pagina non esiste)"/>
                        </a:rPr>
                        <a:t>Cattedrale patriarcale dell'Annunciazione</a:t>
                      </a:r>
                      <a:r>
                        <a:rPr lang="it-IT" sz="100">
                          <a:effectLst/>
                        </a:rPr>
                        <a:t> (</a:t>
                      </a:r>
                      <a:r>
                        <a:rPr lang="it-IT" sz="100">
                          <a:effectLst/>
                          <a:hlinkClick r:id="rId55" tooltip="Patriarcato di Antiochia dei siri"/>
                        </a:rPr>
                        <a:t>Antiochia dei siri</a:t>
                      </a:r>
                      <a:r>
                        <a:rPr lang="it-IT" sz="100">
                          <a:effectLst/>
                        </a:rPr>
                        <a:t>)</a:t>
                      </a:r>
                      <a:r>
                        <a:rPr lang="it-IT" sz="100" b="1">
                          <a:effectLst/>
                        </a:rPr>
                        <a:t> ·</a:t>
                      </a:r>
                      <a:r>
                        <a:rPr lang="it-IT" sz="100">
                          <a:effectLst/>
                        </a:rPr>
                        <a:t> </a:t>
                      </a:r>
                      <a:r>
                        <a:rPr lang="it-IT" sz="100">
                          <a:effectLst/>
                          <a:hlinkClick r:id="rId56" tooltip="Cattedrale di Nostra Signora dei Sette Dolori (la pagina non esiste)"/>
                        </a:rPr>
                        <a:t>Nostra Signora dei Sette Dolori</a:t>
                      </a:r>
                      <a:r>
                        <a:rPr lang="it-IT" sz="100">
                          <a:effectLst/>
                        </a:rPr>
                        <a:t> (</a:t>
                      </a:r>
                      <a:r>
                        <a:rPr lang="it-IT" sz="100">
                          <a:effectLst/>
                          <a:hlinkClick r:id="rId57" tooltip="Patriarcato di Babilonia dei Caldei"/>
                        </a:rPr>
                        <a:t>Babilonia dei Caldei</a:t>
                      </a:r>
                      <a:r>
                        <a:rPr lang="it-IT" sz="100">
                          <a:effectLst/>
                        </a:rPr>
                        <a:t>)</a:t>
                      </a:r>
                      <a:r>
                        <a:rPr lang="it-IT" sz="100" b="1">
                          <a:effectLst/>
                        </a:rPr>
                        <a:t> ·</a:t>
                      </a:r>
                      <a:r>
                        <a:rPr lang="it-IT" sz="100">
                          <a:effectLst/>
                        </a:rPr>
                        <a:t> </a:t>
                      </a:r>
                      <a:r>
                        <a:rPr lang="it-IT" sz="100">
                          <a:effectLst/>
                          <a:hlinkClick r:id="rId58" tooltip="Cattedrale di San Gregorio l'illuminatore e Sant'Elia (la pagina non esiste)"/>
                        </a:rPr>
                        <a:t>Cattedrale di San Gregorio l'illuminatore e Sant'Elia</a:t>
                      </a:r>
                      <a:r>
                        <a:rPr lang="it-IT" sz="100">
                          <a:effectLst/>
                        </a:rPr>
                        <a:t> (</a:t>
                      </a:r>
                      <a:r>
                        <a:rPr lang="it-IT" sz="100">
                          <a:effectLst/>
                          <a:hlinkClick r:id="rId59" tooltip="Patriarcato di Cilicia degli Armeni"/>
                        </a:rPr>
                        <a:t>Cilicia degli Armeni</a:t>
                      </a:r>
                      <a:r>
                        <a:rPr lang="it-IT" sz="100">
                          <a:effectLst/>
                        </a:rPr>
                        <a:t>)</a:t>
                      </a:r>
                      <a:br>
                        <a:rPr lang="it-IT" sz="100">
                          <a:effectLst/>
                        </a:rPr>
                      </a:br>
                      <a:r>
                        <a:rPr lang="it-IT" sz="100">
                          <a:effectLst/>
                        </a:rPr>
                        <a:t>(Il </a:t>
                      </a:r>
                      <a:r>
                        <a:rPr lang="it-IT" sz="100">
                          <a:effectLst/>
                          <a:hlinkClick r:id="rId60" tooltip="Patriarcato delle Indie occidentali"/>
                        </a:rPr>
                        <a:t>patriarcato delle Indie occidentali</a:t>
                      </a:r>
                      <a:r>
                        <a:rPr lang="it-IT" sz="100">
                          <a:effectLst/>
                        </a:rPr>
                        <a:t>, vacante dal 1963, non ha una propria cattedrale patriarcale)</a:t>
                      </a:r>
                    </a:p>
                  </a:txBody>
                  <a:tcPr marL="1049" marR="1049" marT="1049" marB="1049"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F7F7F7"/>
                    </a:solidFill>
                  </a:tcPr>
                </a:tc>
                <a:tc vMerge="1">
                  <a:txBody>
                    <a:bodyPr/>
                    <a:lstStyle/>
                    <a:p>
                      <a:endParaRPr lang="it-IT"/>
                    </a:p>
                  </a:txBody>
                  <a:tcPr/>
                </a:tc>
              </a:tr>
            </a:tbl>
          </a:graphicData>
        </a:graphic>
      </p:graphicFrame>
      <p:graphicFrame>
        <p:nvGraphicFramePr>
          <p:cNvPr id="11" name="Tabella 10"/>
          <p:cNvGraphicFramePr>
            <a:graphicFrameLocks noGrp="1"/>
          </p:cNvGraphicFramePr>
          <p:nvPr/>
        </p:nvGraphicFramePr>
        <p:xfrm>
          <a:off x="4113126" y="1599547"/>
          <a:ext cx="917747" cy="4527269"/>
        </p:xfrm>
        <a:graphic>
          <a:graphicData uri="http://schemas.openxmlformats.org/drawingml/2006/table">
            <a:tbl>
              <a:tblPr/>
              <a:tblGrid>
                <a:gridCol w="39208"/>
                <a:gridCol w="878539"/>
              </a:tblGrid>
              <a:tr h="62416">
                <a:tc gridSpan="2">
                  <a:txBody>
                    <a:bodyPr/>
                    <a:lstStyle/>
                    <a:p>
                      <a:pPr algn="l"/>
                      <a:r>
                        <a:rPr lang="it-IT" sz="200">
                          <a:effectLst/>
                        </a:rPr>
                        <a:t>[mostra] </a:t>
                      </a:r>
                      <a:r>
                        <a:rPr lang="it-IT" sz="200">
                          <a:solidFill>
                            <a:srgbClr val="000000"/>
                          </a:solidFill>
                          <a:effectLst/>
                          <a:hlinkClick r:id="rId61" tooltip="Template:Chiese di Roma"/>
                        </a:rPr>
                        <a:t>V</a:t>
                      </a:r>
                      <a:r>
                        <a:rPr lang="it-IT" sz="200">
                          <a:solidFill>
                            <a:srgbClr val="000000"/>
                          </a:solidFill>
                          <a:effectLst/>
                        </a:rPr>
                        <a:t> · </a:t>
                      </a:r>
                      <a:r>
                        <a:rPr lang="it-IT" sz="200">
                          <a:solidFill>
                            <a:srgbClr val="000000"/>
                          </a:solidFill>
                          <a:effectLst/>
                          <a:hlinkClick r:id="rId62" tooltip="Discussioni template:Chiese di Roma (la pagina non esiste)"/>
                        </a:rPr>
                        <a:t>D</a:t>
                      </a:r>
                      <a:r>
                        <a:rPr lang="it-IT" sz="200">
                          <a:solidFill>
                            <a:srgbClr val="000000"/>
                          </a:solidFill>
                          <a:effectLst/>
                        </a:rPr>
                        <a:t> · </a:t>
                      </a:r>
                      <a:r>
                        <a:rPr lang="it-IT" sz="200">
                          <a:solidFill>
                            <a:srgbClr val="000000"/>
                          </a:solidFill>
                          <a:effectLst/>
                          <a:hlinkClick r:id="rId63"/>
                        </a:rPr>
                        <a:t>M</a:t>
                      </a:r>
                      <a:endParaRPr lang="it-IT" sz="200">
                        <a:solidFill>
                          <a:srgbClr val="000000"/>
                        </a:solidFill>
                        <a:effectLst/>
                      </a:endParaRPr>
                    </a:p>
                    <a:p>
                      <a:pPr algn="ctr"/>
                      <a:r>
                        <a:rPr lang="it-IT" sz="200">
                          <a:effectLst/>
                          <a:hlinkClick r:id="rId64" tooltip="Chiese di Roma"/>
                        </a:rPr>
                        <a:t>Chiese di Roma</a:t>
                      </a:r>
                      <a:endParaRPr lang="it-IT" sz="200">
                        <a:effectLst/>
                      </a:endParaRPr>
                    </a:p>
                  </a:txBody>
                  <a:tcPr marL="1381" marR="1381" marT="1381" marB="1381" anchor="ctr">
                    <a:lnL w="12700" cap="flat" cmpd="sng" algn="ctr">
                      <a:solidFill>
                        <a:srgbClr val="FFAD1F"/>
                      </a:solidFill>
                      <a:prstDash val="solid"/>
                      <a:round/>
                      <a:headEnd type="none" w="med" len="med"/>
                      <a:tailEnd type="none" w="med" len="med"/>
                    </a:lnL>
                    <a:lnR w="12700" cap="flat" cmpd="sng" algn="ctr">
                      <a:solidFill>
                        <a:srgbClr val="FFAD1F"/>
                      </a:solidFill>
                      <a:prstDash val="solid"/>
                      <a:round/>
                      <a:headEnd type="none" w="med" len="med"/>
                      <a:tailEnd type="none" w="med" len="med"/>
                    </a:lnR>
                    <a:lnT w="12700" cap="flat" cmpd="sng" algn="ctr">
                      <a:solidFill>
                        <a:srgbClr val="FFAD1F"/>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FFE8BF"/>
                    </a:solidFill>
                  </a:tcPr>
                </a:tc>
                <a:tc hMerge="1">
                  <a:txBody>
                    <a:bodyPr/>
                    <a:lstStyle/>
                    <a:p>
                      <a:endParaRPr lang="it-IT"/>
                    </a:p>
                  </a:txBody>
                  <a:tcPr/>
                </a:tc>
              </a:tr>
              <a:tr h="718608">
                <a:tc>
                  <a:txBody>
                    <a:bodyPr/>
                    <a:lstStyle/>
                    <a:p>
                      <a:r>
                        <a:rPr lang="it-IT" sz="200">
                          <a:effectLst/>
                        </a:rPr>
                        <a:t>Chiese dei </a:t>
                      </a:r>
                      <a:r>
                        <a:rPr lang="it-IT" sz="200">
                          <a:effectLst/>
                          <a:hlinkClick r:id="rId65" tooltip="Rioni di Roma"/>
                        </a:rPr>
                        <a:t>rioni di Roma</a:t>
                      </a:r>
                      <a:endParaRPr lang="it-IT" sz="200">
                        <a:effectLst/>
                      </a:endParaRPr>
                    </a:p>
                  </a:txBody>
                  <a:tcPr marL="6904" marR="6904" marT="1381" marB="1381"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FFE8BF"/>
                    </a:solidFill>
                  </a:tcPr>
                </a:tc>
                <a:tc>
                  <a:txBody>
                    <a:bodyPr/>
                    <a:lstStyle/>
                    <a:p>
                      <a:pPr algn="l"/>
                      <a:r>
                        <a:rPr lang="it-IT" sz="200">
                          <a:effectLst/>
                          <a:hlinkClick r:id="rId66" tooltip="Categoria:Chiese di Roma (rione Monti)"/>
                        </a:rPr>
                        <a:t>R.I Monti</a:t>
                      </a:r>
                      <a:r>
                        <a:rPr lang="it-IT" sz="200" b="1">
                          <a:effectLst/>
                        </a:rPr>
                        <a:t> ·</a:t>
                      </a:r>
                      <a:r>
                        <a:rPr lang="it-IT" sz="200">
                          <a:effectLst/>
                        </a:rPr>
                        <a:t> </a:t>
                      </a:r>
                      <a:r>
                        <a:rPr lang="it-IT" sz="200">
                          <a:effectLst/>
                          <a:hlinkClick r:id="rId67" tooltip="Categoria:Chiese di Roma (rione Trevi)"/>
                        </a:rPr>
                        <a:t>R.II Trevi</a:t>
                      </a:r>
                      <a:r>
                        <a:rPr lang="it-IT" sz="200" b="1">
                          <a:effectLst/>
                        </a:rPr>
                        <a:t> ·</a:t>
                      </a:r>
                      <a:r>
                        <a:rPr lang="it-IT" sz="200">
                          <a:effectLst/>
                        </a:rPr>
                        <a:t> </a:t>
                      </a:r>
                      <a:r>
                        <a:rPr lang="it-IT" sz="200">
                          <a:effectLst/>
                          <a:hlinkClick r:id="rId68" tooltip="Categoria:Chiese di Roma (rione Colonna)"/>
                        </a:rPr>
                        <a:t>R.III Colonna</a:t>
                      </a:r>
                      <a:r>
                        <a:rPr lang="it-IT" sz="200" b="1">
                          <a:effectLst/>
                        </a:rPr>
                        <a:t> ·</a:t>
                      </a:r>
                      <a:r>
                        <a:rPr lang="it-IT" sz="200">
                          <a:effectLst/>
                        </a:rPr>
                        <a:t> </a:t>
                      </a:r>
                      <a:r>
                        <a:rPr lang="it-IT" sz="200">
                          <a:effectLst/>
                          <a:hlinkClick r:id="rId69" tooltip="Categoria:Chiese di Roma (rione Campo Marzio)"/>
                        </a:rPr>
                        <a:t>R.IV Campo Marzio</a:t>
                      </a:r>
                      <a:r>
                        <a:rPr lang="it-IT" sz="200" b="1">
                          <a:effectLst/>
                        </a:rPr>
                        <a:t> ·</a:t>
                      </a:r>
                      <a:r>
                        <a:rPr lang="it-IT" sz="200">
                          <a:effectLst/>
                        </a:rPr>
                        <a:t> </a:t>
                      </a:r>
                      <a:r>
                        <a:rPr lang="it-IT" sz="200">
                          <a:effectLst/>
                          <a:hlinkClick r:id="rId70" tooltip="Categoria:Chiese di Roma (rione Ponte)"/>
                        </a:rPr>
                        <a:t>R.V Ponte</a:t>
                      </a:r>
                      <a:r>
                        <a:rPr lang="it-IT" sz="200" b="1">
                          <a:effectLst/>
                        </a:rPr>
                        <a:t> ·</a:t>
                      </a:r>
                      <a:r>
                        <a:rPr lang="it-IT" sz="200">
                          <a:effectLst/>
                        </a:rPr>
                        <a:t> </a:t>
                      </a:r>
                      <a:r>
                        <a:rPr lang="it-IT" sz="200">
                          <a:effectLst/>
                          <a:hlinkClick r:id="rId71" tooltip="Categoria:Chiese di Roma (rione Parione)"/>
                        </a:rPr>
                        <a:t>R.VI Parione</a:t>
                      </a:r>
                      <a:r>
                        <a:rPr lang="it-IT" sz="200" b="1">
                          <a:effectLst/>
                        </a:rPr>
                        <a:t> ·</a:t>
                      </a:r>
                      <a:r>
                        <a:rPr lang="it-IT" sz="200">
                          <a:effectLst/>
                        </a:rPr>
                        <a:t> </a:t>
                      </a:r>
                      <a:r>
                        <a:rPr lang="it-IT" sz="200">
                          <a:effectLst/>
                          <a:hlinkClick r:id="rId72" tooltip="Categoria:Chiese di Roma (rione Regola)"/>
                        </a:rPr>
                        <a:t>R.VII Regola</a:t>
                      </a:r>
                      <a:r>
                        <a:rPr lang="it-IT" sz="200" b="1">
                          <a:effectLst/>
                        </a:rPr>
                        <a:t> ·</a:t>
                      </a:r>
                      <a:r>
                        <a:rPr lang="it-IT" sz="200">
                          <a:effectLst/>
                        </a:rPr>
                        <a:t> </a:t>
                      </a:r>
                      <a:r>
                        <a:rPr lang="it-IT" sz="200">
                          <a:effectLst/>
                          <a:hlinkClick r:id="rId73" tooltip="Categoria:Chiese di Roma (rione Sant'Eustachio)"/>
                        </a:rPr>
                        <a:t>R.VIII Sant'Eustachio</a:t>
                      </a:r>
                      <a:r>
                        <a:rPr lang="it-IT" sz="200" b="1">
                          <a:effectLst/>
                        </a:rPr>
                        <a:t> ·</a:t>
                      </a:r>
                      <a:r>
                        <a:rPr lang="it-IT" sz="200">
                          <a:effectLst/>
                        </a:rPr>
                        <a:t> </a:t>
                      </a:r>
                      <a:r>
                        <a:rPr lang="it-IT" sz="200">
                          <a:effectLst/>
                          <a:hlinkClick r:id="rId74" tooltip="Categoria:Chiese di Roma (rione Pigna)"/>
                        </a:rPr>
                        <a:t>R.IX Pigna</a:t>
                      </a:r>
                      <a:r>
                        <a:rPr lang="it-IT" sz="200" b="1">
                          <a:effectLst/>
                        </a:rPr>
                        <a:t> ·</a:t>
                      </a:r>
                      <a:r>
                        <a:rPr lang="it-IT" sz="200">
                          <a:effectLst/>
                        </a:rPr>
                        <a:t> </a:t>
                      </a:r>
                      <a:r>
                        <a:rPr lang="it-IT" sz="200">
                          <a:effectLst/>
                          <a:hlinkClick r:id="rId75" tooltip="Categoria:Chiese di Roma (rione Campitelli)"/>
                        </a:rPr>
                        <a:t>R.X Campitelli</a:t>
                      </a:r>
                      <a:r>
                        <a:rPr lang="it-IT" sz="200" b="1">
                          <a:effectLst/>
                        </a:rPr>
                        <a:t> ·</a:t>
                      </a:r>
                      <a:r>
                        <a:rPr lang="it-IT" sz="200">
                          <a:effectLst/>
                        </a:rPr>
                        <a:t> </a:t>
                      </a:r>
                      <a:r>
                        <a:rPr lang="it-IT" sz="200">
                          <a:effectLst/>
                          <a:hlinkClick r:id="rId76" tooltip="Categoria:Chiese di Roma (rione Sant'Angelo)"/>
                        </a:rPr>
                        <a:t>R.XI Sant'Angelo</a:t>
                      </a:r>
                      <a:r>
                        <a:rPr lang="it-IT" sz="200" b="1">
                          <a:effectLst/>
                        </a:rPr>
                        <a:t> ·</a:t>
                      </a:r>
                      <a:r>
                        <a:rPr lang="it-IT" sz="200">
                          <a:effectLst/>
                        </a:rPr>
                        <a:t> </a:t>
                      </a:r>
                      <a:r>
                        <a:rPr lang="it-IT" sz="200">
                          <a:effectLst/>
                          <a:hlinkClick r:id="rId77" tooltip="Categoria:Chiese di Roma (rione Ripa)"/>
                        </a:rPr>
                        <a:t>R.XII Ripa</a:t>
                      </a:r>
                      <a:r>
                        <a:rPr lang="it-IT" sz="200" b="1">
                          <a:effectLst/>
                        </a:rPr>
                        <a:t> ·</a:t>
                      </a:r>
                      <a:r>
                        <a:rPr lang="it-IT" sz="200">
                          <a:effectLst/>
                        </a:rPr>
                        <a:t> </a:t>
                      </a:r>
                      <a:r>
                        <a:rPr lang="it-IT" sz="200">
                          <a:effectLst/>
                          <a:hlinkClick r:id="rId78" tooltip="Categoria:Chiese di Roma (rione Trastevere)"/>
                        </a:rPr>
                        <a:t>R.XIII Trastevere</a:t>
                      </a:r>
                      <a:r>
                        <a:rPr lang="it-IT" sz="200" b="1">
                          <a:effectLst/>
                        </a:rPr>
                        <a:t> ·</a:t>
                      </a:r>
                      <a:r>
                        <a:rPr lang="it-IT" sz="200">
                          <a:effectLst/>
                        </a:rPr>
                        <a:t> </a:t>
                      </a:r>
                      <a:r>
                        <a:rPr lang="it-IT" sz="200">
                          <a:effectLst/>
                          <a:hlinkClick r:id="rId79" tooltip="Categoria:Chiese di Roma (rione Borgo)"/>
                        </a:rPr>
                        <a:t>R.XIV Borgo</a:t>
                      </a:r>
                      <a:r>
                        <a:rPr lang="it-IT" sz="200" b="1">
                          <a:effectLst/>
                        </a:rPr>
                        <a:t> ·</a:t>
                      </a:r>
                      <a:r>
                        <a:rPr lang="it-IT" sz="200">
                          <a:effectLst/>
                        </a:rPr>
                        <a:t> </a:t>
                      </a:r>
                      <a:r>
                        <a:rPr lang="it-IT" sz="200">
                          <a:effectLst/>
                          <a:hlinkClick r:id="rId80" tooltip="Categoria:Chiese di Roma (rione Esquilino)"/>
                        </a:rPr>
                        <a:t>R.XV Esquilino</a:t>
                      </a:r>
                      <a:r>
                        <a:rPr lang="it-IT" sz="200" b="1">
                          <a:effectLst/>
                        </a:rPr>
                        <a:t> ·</a:t>
                      </a:r>
                      <a:r>
                        <a:rPr lang="it-IT" sz="200">
                          <a:effectLst/>
                        </a:rPr>
                        <a:t> </a:t>
                      </a:r>
                      <a:r>
                        <a:rPr lang="it-IT" sz="200">
                          <a:effectLst/>
                          <a:hlinkClick r:id="rId81" tooltip="Categoria:Chiese di Roma (rione Ludovisi)"/>
                        </a:rPr>
                        <a:t>R.XVI Ludovisi</a:t>
                      </a:r>
                      <a:r>
                        <a:rPr lang="it-IT" sz="200" b="1">
                          <a:effectLst/>
                        </a:rPr>
                        <a:t> ·</a:t>
                      </a:r>
                      <a:r>
                        <a:rPr lang="it-IT" sz="200">
                          <a:effectLst/>
                        </a:rPr>
                        <a:t> </a:t>
                      </a:r>
                      <a:r>
                        <a:rPr lang="it-IT" sz="200">
                          <a:effectLst/>
                          <a:hlinkClick r:id="rId82" tooltip="Categoria:Chiese di Roma (rione Sallustiano)"/>
                        </a:rPr>
                        <a:t>R.XVII Sallustiano</a:t>
                      </a:r>
                      <a:r>
                        <a:rPr lang="it-IT" sz="200" b="1">
                          <a:effectLst/>
                        </a:rPr>
                        <a:t> ·</a:t>
                      </a:r>
                      <a:r>
                        <a:rPr lang="it-IT" sz="200">
                          <a:effectLst/>
                        </a:rPr>
                        <a:t> </a:t>
                      </a:r>
                      <a:r>
                        <a:rPr lang="it-IT" sz="200">
                          <a:effectLst/>
                          <a:hlinkClick r:id="rId83" tooltip="Categoria:Chiese di Roma (rione Castro Pretorio)"/>
                        </a:rPr>
                        <a:t>R.XVIII Castro Pretorio</a:t>
                      </a:r>
                      <a:r>
                        <a:rPr lang="it-IT" sz="200" b="1">
                          <a:effectLst/>
                        </a:rPr>
                        <a:t> ·</a:t>
                      </a:r>
                      <a:r>
                        <a:rPr lang="it-IT" sz="200">
                          <a:effectLst/>
                        </a:rPr>
                        <a:t> </a:t>
                      </a:r>
                      <a:r>
                        <a:rPr lang="it-IT" sz="200">
                          <a:effectLst/>
                          <a:hlinkClick r:id="rId84" tooltip="Categoria:Chiese di Roma (rione Celio)"/>
                        </a:rPr>
                        <a:t>R.XIX Celio</a:t>
                      </a:r>
                      <a:r>
                        <a:rPr lang="it-IT" sz="200" b="1">
                          <a:effectLst/>
                        </a:rPr>
                        <a:t> ·</a:t>
                      </a:r>
                      <a:r>
                        <a:rPr lang="it-IT" sz="200">
                          <a:effectLst/>
                        </a:rPr>
                        <a:t> </a:t>
                      </a:r>
                      <a:r>
                        <a:rPr lang="it-IT" sz="200">
                          <a:effectLst/>
                          <a:hlinkClick r:id="rId85" tooltip="Categoria:Chiese di Roma (rione Testaccio)"/>
                        </a:rPr>
                        <a:t>R.XX Testaccio</a:t>
                      </a:r>
                      <a:r>
                        <a:rPr lang="it-IT" sz="200" b="1">
                          <a:effectLst/>
                        </a:rPr>
                        <a:t> ·</a:t>
                      </a:r>
                      <a:r>
                        <a:rPr lang="it-IT" sz="200">
                          <a:effectLst/>
                        </a:rPr>
                        <a:t> </a:t>
                      </a:r>
                      <a:r>
                        <a:rPr lang="it-IT" sz="200">
                          <a:effectLst/>
                          <a:hlinkClick r:id="rId86" tooltip="Categoria:Chiese di Roma (rione San Saba)"/>
                        </a:rPr>
                        <a:t>R.XXI San Saba</a:t>
                      </a:r>
                      <a:r>
                        <a:rPr lang="it-IT" sz="200" b="1">
                          <a:effectLst/>
                        </a:rPr>
                        <a:t> ·</a:t>
                      </a:r>
                      <a:r>
                        <a:rPr lang="it-IT" sz="200">
                          <a:effectLst/>
                        </a:rPr>
                        <a:t> </a:t>
                      </a:r>
                      <a:r>
                        <a:rPr lang="it-IT" sz="200">
                          <a:effectLst/>
                          <a:hlinkClick r:id="rId87" tooltip="Categoria:Chiese di Roma (rione Prati)"/>
                        </a:rPr>
                        <a:t>R.XXII Prati</a:t>
                      </a:r>
                      <a:endParaRPr lang="it-IT" sz="200">
                        <a:effectLst/>
                      </a:endParaRPr>
                    </a:p>
                  </a:txBody>
                  <a:tcPr marL="1381" marR="1381" marT="1381" marB="1381"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tcPr>
                </a:tc>
              </a:tr>
              <a:tr h="837916">
                <a:tc>
                  <a:txBody>
                    <a:bodyPr/>
                    <a:lstStyle/>
                    <a:p>
                      <a:r>
                        <a:rPr lang="it-IT" sz="200">
                          <a:effectLst/>
                        </a:rPr>
                        <a:t>Chiese dei </a:t>
                      </a:r>
                      <a:r>
                        <a:rPr lang="it-IT" sz="200">
                          <a:effectLst/>
                          <a:hlinkClick r:id="rId88" tooltip="Quartieri di Roma"/>
                        </a:rPr>
                        <a:t>quartieri di Roma</a:t>
                      </a:r>
                      <a:endParaRPr lang="it-IT" sz="200">
                        <a:effectLst/>
                      </a:endParaRPr>
                    </a:p>
                  </a:txBody>
                  <a:tcPr marL="6904" marR="6904" marT="1381" marB="1381"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FFE8BF"/>
                    </a:solidFill>
                  </a:tcPr>
                </a:tc>
                <a:tc>
                  <a:txBody>
                    <a:bodyPr/>
                    <a:lstStyle/>
                    <a:p>
                      <a:pPr algn="l"/>
                      <a:r>
                        <a:rPr lang="it-IT" sz="200">
                          <a:effectLst/>
                          <a:hlinkClick r:id="rId89" tooltip="Categoria:Chiese di Roma - Q.I Flaminio"/>
                        </a:rPr>
                        <a:t>Q.I Flaminio</a:t>
                      </a:r>
                      <a:r>
                        <a:rPr lang="it-IT" sz="200" b="1">
                          <a:effectLst/>
                        </a:rPr>
                        <a:t> ·</a:t>
                      </a:r>
                      <a:r>
                        <a:rPr lang="it-IT" sz="200">
                          <a:effectLst/>
                        </a:rPr>
                        <a:t> </a:t>
                      </a:r>
                      <a:r>
                        <a:rPr lang="it-IT" sz="200">
                          <a:effectLst/>
                          <a:hlinkClick r:id="rId90" tooltip="Categoria:Chiese di Roma - Q.II Parioli"/>
                        </a:rPr>
                        <a:t>Q.II Parioli</a:t>
                      </a:r>
                      <a:r>
                        <a:rPr lang="it-IT" sz="200" b="1">
                          <a:effectLst/>
                        </a:rPr>
                        <a:t> ·</a:t>
                      </a:r>
                      <a:r>
                        <a:rPr lang="it-IT" sz="200">
                          <a:effectLst/>
                        </a:rPr>
                        <a:t> </a:t>
                      </a:r>
                      <a:r>
                        <a:rPr lang="it-IT" sz="200">
                          <a:effectLst/>
                          <a:hlinkClick r:id="rId91" tooltip="Categoria:Chiese di Roma - Q.III Pinciano"/>
                        </a:rPr>
                        <a:t>Q.III Pinciano</a:t>
                      </a:r>
                      <a:r>
                        <a:rPr lang="it-IT" sz="200" b="1">
                          <a:effectLst/>
                        </a:rPr>
                        <a:t> ·</a:t>
                      </a:r>
                      <a:r>
                        <a:rPr lang="it-IT" sz="200">
                          <a:effectLst/>
                        </a:rPr>
                        <a:t> </a:t>
                      </a:r>
                      <a:r>
                        <a:rPr lang="it-IT" sz="200">
                          <a:effectLst/>
                          <a:hlinkClick r:id="rId92" tooltip="Categoria:Chiese di Roma - Q.IV Salario"/>
                        </a:rPr>
                        <a:t>Q.IV Salario</a:t>
                      </a:r>
                      <a:r>
                        <a:rPr lang="it-IT" sz="200" b="1">
                          <a:effectLst/>
                        </a:rPr>
                        <a:t> ·</a:t>
                      </a:r>
                      <a:r>
                        <a:rPr lang="it-IT" sz="200">
                          <a:effectLst/>
                        </a:rPr>
                        <a:t> </a:t>
                      </a:r>
                      <a:r>
                        <a:rPr lang="it-IT" sz="200">
                          <a:effectLst/>
                          <a:hlinkClick r:id="rId93" tooltip="Categoria:Chiese di Roma - Q.V Nomentano"/>
                        </a:rPr>
                        <a:t>Q.V Nomentano</a:t>
                      </a:r>
                      <a:r>
                        <a:rPr lang="it-IT" sz="200" b="1">
                          <a:effectLst/>
                        </a:rPr>
                        <a:t> ·</a:t>
                      </a:r>
                      <a:r>
                        <a:rPr lang="it-IT" sz="200">
                          <a:effectLst/>
                        </a:rPr>
                        <a:t> </a:t>
                      </a:r>
                      <a:r>
                        <a:rPr lang="it-IT" sz="200">
                          <a:effectLst/>
                          <a:hlinkClick r:id="rId94" tooltip="Categoria:Chiese di Roma - Q.VI Tiburtino"/>
                        </a:rPr>
                        <a:t>Q.VI Tiburtino</a:t>
                      </a:r>
                      <a:r>
                        <a:rPr lang="it-IT" sz="200" b="1">
                          <a:effectLst/>
                        </a:rPr>
                        <a:t> ·</a:t>
                      </a:r>
                      <a:r>
                        <a:rPr lang="it-IT" sz="200">
                          <a:effectLst/>
                        </a:rPr>
                        <a:t> </a:t>
                      </a:r>
                      <a:r>
                        <a:rPr lang="it-IT" sz="200">
                          <a:effectLst/>
                          <a:hlinkClick r:id="rId95" tooltip="Categoria:Chiese di Roma - Q.VII Prenestino-Labicano"/>
                        </a:rPr>
                        <a:t>Q.VII Prenestino-Labicano</a:t>
                      </a:r>
                      <a:r>
                        <a:rPr lang="it-IT" sz="200" b="1">
                          <a:effectLst/>
                        </a:rPr>
                        <a:t> ·</a:t>
                      </a:r>
                      <a:r>
                        <a:rPr lang="it-IT" sz="200">
                          <a:effectLst/>
                        </a:rPr>
                        <a:t> </a:t>
                      </a:r>
                      <a:r>
                        <a:rPr lang="it-IT" sz="200">
                          <a:effectLst/>
                          <a:hlinkClick r:id="rId96" tooltip="Categoria:Chiese di Roma - Q.VIII Tuscolano"/>
                        </a:rPr>
                        <a:t>Q.VIII Tuscolano</a:t>
                      </a:r>
                      <a:r>
                        <a:rPr lang="it-IT" sz="200" b="1">
                          <a:effectLst/>
                        </a:rPr>
                        <a:t> ·</a:t>
                      </a:r>
                      <a:r>
                        <a:rPr lang="it-IT" sz="200">
                          <a:effectLst/>
                        </a:rPr>
                        <a:t> </a:t>
                      </a:r>
                      <a:r>
                        <a:rPr lang="it-IT" sz="200">
                          <a:effectLst/>
                          <a:hlinkClick r:id="rId97" tooltip="Categoria:Chiese di Roma - Q.IX Appio-Latino"/>
                        </a:rPr>
                        <a:t>Q.IX Appio-Latino</a:t>
                      </a:r>
                      <a:r>
                        <a:rPr lang="it-IT" sz="200" b="1">
                          <a:effectLst/>
                        </a:rPr>
                        <a:t> ·</a:t>
                      </a:r>
                      <a:r>
                        <a:rPr lang="it-IT" sz="200">
                          <a:effectLst/>
                        </a:rPr>
                        <a:t> </a:t>
                      </a:r>
                      <a:r>
                        <a:rPr lang="it-IT" sz="200">
                          <a:effectLst/>
                          <a:hlinkClick r:id="rId98" tooltip="Categoria:Chiese di Roma - Q.X Ostiense"/>
                        </a:rPr>
                        <a:t>Q.X Ostiense</a:t>
                      </a:r>
                      <a:r>
                        <a:rPr lang="it-IT" sz="200" b="1">
                          <a:effectLst/>
                        </a:rPr>
                        <a:t> ·</a:t>
                      </a:r>
                      <a:r>
                        <a:rPr lang="it-IT" sz="200">
                          <a:effectLst/>
                        </a:rPr>
                        <a:t> </a:t>
                      </a:r>
                      <a:r>
                        <a:rPr lang="it-IT" sz="200">
                          <a:effectLst/>
                          <a:hlinkClick r:id="rId99" tooltip="Categoria:Chiese di Roma - Q.XI Portuense"/>
                        </a:rPr>
                        <a:t>Q.XI Portuense</a:t>
                      </a:r>
                      <a:r>
                        <a:rPr lang="it-IT" sz="200" b="1">
                          <a:effectLst/>
                        </a:rPr>
                        <a:t> ·</a:t>
                      </a:r>
                      <a:r>
                        <a:rPr lang="it-IT" sz="200">
                          <a:effectLst/>
                        </a:rPr>
                        <a:t> </a:t>
                      </a:r>
                      <a:r>
                        <a:rPr lang="it-IT" sz="200">
                          <a:effectLst/>
                          <a:hlinkClick r:id="rId100" tooltip="Categoria:Chiese di Roma - Q.XII Gianicolense"/>
                        </a:rPr>
                        <a:t>Q.XII Gianicolense</a:t>
                      </a:r>
                      <a:r>
                        <a:rPr lang="it-IT" sz="200" b="1">
                          <a:effectLst/>
                        </a:rPr>
                        <a:t> ·</a:t>
                      </a:r>
                      <a:r>
                        <a:rPr lang="it-IT" sz="200">
                          <a:effectLst/>
                        </a:rPr>
                        <a:t> </a:t>
                      </a:r>
                      <a:r>
                        <a:rPr lang="it-IT" sz="200">
                          <a:effectLst/>
                          <a:hlinkClick r:id="rId101" tooltip="Categoria:Chiese di Roma - Q.XIII Aurelio"/>
                        </a:rPr>
                        <a:t>Q.XIII Aurelio</a:t>
                      </a:r>
                      <a:r>
                        <a:rPr lang="it-IT" sz="200" b="1">
                          <a:effectLst/>
                        </a:rPr>
                        <a:t> ·</a:t>
                      </a:r>
                      <a:r>
                        <a:rPr lang="it-IT" sz="200">
                          <a:effectLst/>
                        </a:rPr>
                        <a:t> </a:t>
                      </a:r>
                      <a:r>
                        <a:rPr lang="it-IT" sz="200">
                          <a:effectLst/>
                          <a:hlinkClick r:id="rId102" tooltip="Categoria:Chiese di Roma - Q.XIV Trionfale"/>
                        </a:rPr>
                        <a:t>Q.XIV Trionfale</a:t>
                      </a:r>
                      <a:r>
                        <a:rPr lang="it-IT" sz="200" b="1">
                          <a:effectLst/>
                        </a:rPr>
                        <a:t> ·</a:t>
                      </a:r>
                      <a:r>
                        <a:rPr lang="it-IT" sz="200">
                          <a:effectLst/>
                        </a:rPr>
                        <a:t> </a:t>
                      </a:r>
                      <a:r>
                        <a:rPr lang="it-IT" sz="200">
                          <a:effectLst/>
                          <a:hlinkClick r:id="rId103" tooltip="Categoria:Chiese di Roma - Q.XV Della Vittoria"/>
                        </a:rPr>
                        <a:t>Q.XV Della Vittoria</a:t>
                      </a:r>
                      <a:r>
                        <a:rPr lang="it-IT" sz="200" b="1">
                          <a:effectLst/>
                        </a:rPr>
                        <a:t> ·</a:t>
                      </a:r>
                      <a:r>
                        <a:rPr lang="it-IT" sz="200">
                          <a:effectLst/>
                        </a:rPr>
                        <a:t> </a:t>
                      </a:r>
                      <a:r>
                        <a:rPr lang="it-IT" sz="200">
                          <a:effectLst/>
                          <a:hlinkClick r:id="rId104" tooltip="Categoria:Chiese di Roma - Q.XVI Monte Sacro"/>
                        </a:rPr>
                        <a:t>Q.XVI Monte Sacro</a:t>
                      </a:r>
                      <a:r>
                        <a:rPr lang="it-IT" sz="200" b="1">
                          <a:effectLst/>
                        </a:rPr>
                        <a:t> ·</a:t>
                      </a:r>
                      <a:r>
                        <a:rPr lang="it-IT" sz="200">
                          <a:effectLst/>
                        </a:rPr>
                        <a:t> </a:t>
                      </a:r>
                      <a:r>
                        <a:rPr lang="it-IT" sz="200">
                          <a:effectLst/>
                          <a:hlinkClick r:id="rId105" tooltip="Categoria:Chiese di Roma - Q.XVII Trieste"/>
                        </a:rPr>
                        <a:t>Q.XVII Trieste</a:t>
                      </a:r>
                      <a:r>
                        <a:rPr lang="it-IT" sz="200" b="1">
                          <a:effectLst/>
                        </a:rPr>
                        <a:t> ·</a:t>
                      </a:r>
                      <a:r>
                        <a:rPr lang="it-IT" sz="200">
                          <a:effectLst/>
                        </a:rPr>
                        <a:t> </a:t>
                      </a:r>
                      <a:r>
                        <a:rPr lang="it-IT" sz="200">
                          <a:effectLst/>
                          <a:hlinkClick r:id="rId106" tooltip="Categoria:Chiese di Roma - Q.XVIII Tor di Quinto"/>
                        </a:rPr>
                        <a:t>Q.XVIII Tor di Quinto</a:t>
                      </a:r>
                      <a:r>
                        <a:rPr lang="it-IT" sz="200" b="1">
                          <a:effectLst/>
                        </a:rPr>
                        <a:t> ·</a:t>
                      </a:r>
                      <a:r>
                        <a:rPr lang="it-IT" sz="200">
                          <a:effectLst/>
                        </a:rPr>
                        <a:t> </a:t>
                      </a:r>
                      <a:r>
                        <a:rPr lang="it-IT" sz="200">
                          <a:effectLst/>
                          <a:hlinkClick r:id="rId107" tooltip="Categoria:Chiese di Roma - Q.XIX Prenestino-Centocelle"/>
                        </a:rPr>
                        <a:t>Q.XIX Prenestino-Centocelle</a:t>
                      </a:r>
                      <a:r>
                        <a:rPr lang="it-IT" sz="200" b="1">
                          <a:effectLst/>
                        </a:rPr>
                        <a:t> ·</a:t>
                      </a:r>
                      <a:r>
                        <a:rPr lang="it-IT" sz="200">
                          <a:effectLst/>
                        </a:rPr>
                        <a:t> </a:t>
                      </a:r>
                      <a:r>
                        <a:rPr lang="it-IT" sz="200">
                          <a:effectLst/>
                          <a:hlinkClick r:id="rId108" tooltip="Categoria:Chiese di Roma - Q.XX Ardeatino"/>
                        </a:rPr>
                        <a:t>Q.XX Ardeatino</a:t>
                      </a:r>
                      <a:r>
                        <a:rPr lang="it-IT" sz="200" b="1">
                          <a:effectLst/>
                        </a:rPr>
                        <a:t> ·</a:t>
                      </a:r>
                      <a:r>
                        <a:rPr lang="it-IT" sz="200">
                          <a:effectLst/>
                        </a:rPr>
                        <a:t> </a:t>
                      </a:r>
                      <a:r>
                        <a:rPr lang="it-IT" sz="200">
                          <a:effectLst/>
                          <a:hlinkClick r:id="rId109" tooltip="Categoria:Chiese di Roma - Q.XXI Pietralata"/>
                        </a:rPr>
                        <a:t>Q.XXI Pietralata</a:t>
                      </a:r>
                      <a:r>
                        <a:rPr lang="it-IT" sz="200" b="1">
                          <a:effectLst/>
                        </a:rPr>
                        <a:t> ·</a:t>
                      </a:r>
                      <a:r>
                        <a:rPr lang="it-IT" sz="200">
                          <a:effectLst/>
                        </a:rPr>
                        <a:t> </a:t>
                      </a:r>
                      <a:r>
                        <a:rPr lang="it-IT" sz="200">
                          <a:effectLst/>
                          <a:hlinkClick r:id="rId110" tooltip="Categoria:Chiese di Roma - Q.XXII Collatino"/>
                        </a:rPr>
                        <a:t>Q.XXII Collatino</a:t>
                      </a:r>
                      <a:r>
                        <a:rPr lang="it-IT" sz="200" b="1">
                          <a:effectLst/>
                        </a:rPr>
                        <a:t> ·</a:t>
                      </a:r>
                      <a:r>
                        <a:rPr lang="it-IT" sz="200">
                          <a:effectLst/>
                        </a:rPr>
                        <a:t> </a:t>
                      </a:r>
                      <a:r>
                        <a:rPr lang="it-IT" sz="200">
                          <a:effectLst/>
                          <a:hlinkClick r:id="rId111" tooltip="Categoria:Chiese di Roma - Q.XXIII Alessandrino"/>
                        </a:rPr>
                        <a:t>Q.XXIII Alessandrino</a:t>
                      </a:r>
                      <a:r>
                        <a:rPr lang="it-IT" sz="200" b="1">
                          <a:effectLst/>
                        </a:rPr>
                        <a:t> ·</a:t>
                      </a:r>
                      <a:r>
                        <a:rPr lang="it-IT" sz="200">
                          <a:effectLst/>
                        </a:rPr>
                        <a:t> </a:t>
                      </a:r>
                      <a:r>
                        <a:rPr lang="it-IT" sz="200">
                          <a:effectLst/>
                          <a:hlinkClick r:id="rId112" tooltip="Categoria:Chiese di Roma - Q.XXIV Don Bosco"/>
                        </a:rPr>
                        <a:t>Q.XXIV Don Bosco</a:t>
                      </a:r>
                      <a:r>
                        <a:rPr lang="it-IT" sz="200" b="1">
                          <a:effectLst/>
                        </a:rPr>
                        <a:t> ·</a:t>
                      </a:r>
                      <a:r>
                        <a:rPr lang="it-IT" sz="200">
                          <a:effectLst/>
                        </a:rPr>
                        <a:t> </a:t>
                      </a:r>
                      <a:r>
                        <a:rPr lang="it-IT" sz="200">
                          <a:effectLst/>
                          <a:hlinkClick r:id="rId113" tooltip="Categoria:Chiese di Roma - Q.XXV Appio Claudio"/>
                        </a:rPr>
                        <a:t>Q.XXV Appio Claudio</a:t>
                      </a:r>
                      <a:r>
                        <a:rPr lang="it-IT" sz="200" b="1">
                          <a:effectLst/>
                        </a:rPr>
                        <a:t> ·</a:t>
                      </a:r>
                      <a:r>
                        <a:rPr lang="it-IT" sz="200">
                          <a:effectLst/>
                        </a:rPr>
                        <a:t> </a:t>
                      </a:r>
                      <a:r>
                        <a:rPr lang="it-IT" sz="200">
                          <a:effectLst/>
                          <a:hlinkClick r:id="rId114" tooltip="Categoria:Chiese di Roma - Q.XXVI Appio-Pignatelli"/>
                        </a:rPr>
                        <a:t>Q.XXVI Appio-Pignatelli</a:t>
                      </a:r>
                      <a:r>
                        <a:rPr lang="it-IT" sz="200" b="1">
                          <a:effectLst/>
                        </a:rPr>
                        <a:t> ·</a:t>
                      </a:r>
                      <a:r>
                        <a:rPr lang="it-IT" sz="200">
                          <a:effectLst/>
                        </a:rPr>
                        <a:t> </a:t>
                      </a:r>
                      <a:r>
                        <a:rPr lang="it-IT" sz="200">
                          <a:effectLst/>
                          <a:hlinkClick r:id="rId115" tooltip="Categoria:Chiese di Roma - Q.XXVII Primavalle"/>
                        </a:rPr>
                        <a:t>Q.XXVII Primavalle</a:t>
                      </a:r>
                      <a:r>
                        <a:rPr lang="it-IT" sz="200" b="1">
                          <a:effectLst/>
                        </a:rPr>
                        <a:t> ·</a:t>
                      </a:r>
                      <a:r>
                        <a:rPr lang="it-IT" sz="200">
                          <a:effectLst/>
                        </a:rPr>
                        <a:t> </a:t>
                      </a:r>
                      <a:r>
                        <a:rPr lang="it-IT" sz="200">
                          <a:effectLst/>
                          <a:hlinkClick r:id="rId116" tooltip="Categoria:Chiese di Roma - Q.XXVIII Monte Sacro Alto"/>
                        </a:rPr>
                        <a:t>Q.XXVIII Monte Sacro Alto</a:t>
                      </a:r>
                      <a:r>
                        <a:rPr lang="it-IT" sz="200" b="1">
                          <a:effectLst/>
                        </a:rPr>
                        <a:t> ·</a:t>
                      </a:r>
                      <a:r>
                        <a:rPr lang="it-IT" sz="200">
                          <a:effectLst/>
                        </a:rPr>
                        <a:t> </a:t>
                      </a:r>
                      <a:r>
                        <a:rPr lang="it-IT" sz="200">
                          <a:effectLst/>
                          <a:hlinkClick r:id="rId117" tooltip="Categoria:Chiese di Roma - Q.XXIX Ponte Mammolo"/>
                        </a:rPr>
                        <a:t>Q.XXIX Ponte Mammolo</a:t>
                      </a:r>
                      <a:r>
                        <a:rPr lang="it-IT" sz="200" b="1">
                          <a:effectLst/>
                        </a:rPr>
                        <a:t> ·</a:t>
                      </a:r>
                      <a:r>
                        <a:rPr lang="it-IT" sz="200">
                          <a:effectLst/>
                        </a:rPr>
                        <a:t> </a:t>
                      </a:r>
                      <a:r>
                        <a:rPr lang="it-IT" sz="200">
                          <a:effectLst/>
                          <a:hlinkClick r:id="rId118" tooltip="Categoria:Chiese di Roma - Q.XXX San Basilio"/>
                        </a:rPr>
                        <a:t>Q.XXX San Basilio</a:t>
                      </a:r>
                      <a:r>
                        <a:rPr lang="it-IT" sz="200" b="1">
                          <a:effectLst/>
                        </a:rPr>
                        <a:t> ·</a:t>
                      </a:r>
                      <a:r>
                        <a:rPr lang="it-IT" sz="200">
                          <a:effectLst/>
                        </a:rPr>
                        <a:t> </a:t>
                      </a:r>
                      <a:r>
                        <a:rPr lang="it-IT" sz="200">
                          <a:effectLst/>
                          <a:hlinkClick r:id="rId119" tooltip="Categoria:Chiese di Roma - Q.XXXI Giuliano-Dalmata"/>
                        </a:rPr>
                        <a:t>Q.XXXI Giuliano-Dalmata</a:t>
                      </a:r>
                      <a:r>
                        <a:rPr lang="it-IT" sz="200" b="1">
                          <a:effectLst/>
                        </a:rPr>
                        <a:t> ·</a:t>
                      </a:r>
                      <a:r>
                        <a:rPr lang="it-IT" sz="200">
                          <a:effectLst/>
                        </a:rPr>
                        <a:t> </a:t>
                      </a:r>
                      <a:r>
                        <a:rPr lang="it-IT" sz="200">
                          <a:effectLst/>
                          <a:hlinkClick r:id="rId120" tooltip="Categoria:Chiese di Roma - Q.XXXII Europa"/>
                        </a:rPr>
                        <a:t>Q.XXXII Europa</a:t>
                      </a:r>
                      <a:r>
                        <a:rPr lang="it-IT" sz="200" b="1">
                          <a:effectLst/>
                        </a:rPr>
                        <a:t> ·</a:t>
                      </a:r>
                      <a:r>
                        <a:rPr lang="it-IT" sz="200">
                          <a:effectLst/>
                        </a:rPr>
                        <a:t> </a:t>
                      </a:r>
                      <a:r>
                        <a:rPr lang="it-IT" sz="200">
                          <a:effectLst/>
                          <a:hlinkClick r:id="rId121" tooltip="Categoria:Chiese di Roma - Q.XXXIII Lido di Ostia Ponente"/>
                        </a:rPr>
                        <a:t>Q.XXXIII Lido di Ostia Ponente</a:t>
                      </a:r>
                      <a:r>
                        <a:rPr lang="it-IT" sz="200" b="1">
                          <a:effectLst/>
                        </a:rPr>
                        <a:t> ·</a:t>
                      </a:r>
                      <a:r>
                        <a:rPr lang="it-IT" sz="200">
                          <a:effectLst/>
                        </a:rPr>
                        <a:t> </a:t>
                      </a:r>
                      <a:r>
                        <a:rPr lang="it-IT" sz="200">
                          <a:effectLst/>
                          <a:hlinkClick r:id="rId122" tooltip="Categoria:Chiese di Roma - Q.XXXIV Lido di Ostia Levante"/>
                        </a:rPr>
                        <a:t>Q.XXXIV Lido di Ostia Levante</a:t>
                      </a:r>
                      <a:r>
                        <a:rPr lang="it-IT" sz="200" b="1">
                          <a:effectLst/>
                        </a:rPr>
                        <a:t> ·</a:t>
                      </a:r>
                      <a:r>
                        <a:rPr lang="it-IT" sz="200">
                          <a:effectLst/>
                        </a:rPr>
                        <a:t> Q.XXXV Lido di Castel Fusano</a:t>
                      </a:r>
                    </a:p>
                  </a:txBody>
                  <a:tcPr marL="1381" marR="1381" marT="1381" marB="1381"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F7F7F7"/>
                    </a:solidFill>
                  </a:tcPr>
                </a:tc>
              </a:tr>
              <a:tr h="778262">
                <a:tc>
                  <a:txBody>
                    <a:bodyPr/>
                    <a:lstStyle/>
                    <a:p>
                      <a:r>
                        <a:rPr lang="it-IT" sz="200">
                          <a:effectLst/>
                        </a:rPr>
                        <a:t>Chiese dei </a:t>
                      </a:r>
                      <a:r>
                        <a:rPr lang="it-IT" sz="200">
                          <a:effectLst/>
                          <a:hlinkClick r:id="rId123" tooltip="Suburbi di Roma"/>
                        </a:rPr>
                        <a:t>suburbi di Roma</a:t>
                      </a:r>
                      <a:endParaRPr lang="it-IT" sz="200">
                        <a:effectLst/>
                      </a:endParaRPr>
                    </a:p>
                  </a:txBody>
                  <a:tcPr marL="6904" marR="6904" marT="1381" marB="1381"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FFE8BF"/>
                    </a:solidFill>
                  </a:tcPr>
                </a:tc>
                <a:tc>
                  <a:txBody>
                    <a:bodyPr/>
                    <a:lstStyle/>
                    <a:p>
                      <a:pPr algn="l"/>
                      <a:r>
                        <a:rPr lang="it-IT" sz="200">
                          <a:effectLst/>
                          <a:hlinkClick r:id="rId124" tooltip="Categoria:Chiese dei suburbi di Roma"/>
                        </a:rPr>
                        <a:t>Chiese dei suburbi</a:t>
                      </a:r>
                      <a:endParaRPr lang="it-IT" sz="200">
                        <a:effectLst/>
                      </a:endParaRPr>
                    </a:p>
                  </a:txBody>
                  <a:tcPr marL="1381" marR="1381" marT="1381" marB="1381"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tcPr>
                </a:tc>
              </a:tr>
              <a:tr h="688782">
                <a:tc>
                  <a:txBody>
                    <a:bodyPr/>
                    <a:lstStyle/>
                    <a:p>
                      <a:r>
                        <a:rPr lang="it-IT" sz="200">
                          <a:effectLst/>
                        </a:rPr>
                        <a:t>Chiese dell’</a:t>
                      </a:r>
                      <a:r>
                        <a:rPr lang="it-IT" sz="200">
                          <a:effectLst/>
                          <a:hlinkClick r:id="rId125" tooltip="Zone di Roma"/>
                        </a:rPr>
                        <a:t>agro romano</a:t>
                      </a:r>
                      <a:endParaRPr lang="it-IT" sz="200">
                        <a:effectLst/>
                      </a:endParaRPr>
                    </a:p>
                  </a:txBody>
                  <a:tcPr marL="6904" marR="6904" marT="1381" marB="1381"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FFE8BF"/>
                    </a:solidFill>
                  </a:tcPr>
                </a:tc>
                <a:tc>
                  <a:txBody>
                    <a:bodyPr/>
                    <a:lstStyle/>
                    <a:p>
                      <a:pPr algn="l"/>
                      <a:r>
                        <a:rPr lang="it-IT" sz="200">
                          <a:effectLst/>
                          <a:hlinkClick r:id="rId126" tooltip="Categoria:Chiese delle zone di Roma"/>
                        </a:rPr>
                        <a:t>Chiese delle zone</a:t>
                      </a:r>
                      <a:endParaRPr lang="it-IT" sz="200">
                        <a:effectLst/>
                      </a:endParaRPr>
                    </a:p>
                  </a:txBody>
                  <a:tcPr marL="1381" marR="1381" marT="1381" marB="1381"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F7F7F7"/>
                    </a:solidFill>
                  </a:tcPr>
                </a:tc>
              </a:tr>
              <a:tr h="629128">
                <a:tc>
                  <a:txBody>
                    <a:bodyPr/>
                    <a:lstStyle/>
                    <a:p>
                      <a:r>
                        <a:rPr lang="it-IT" sz="200">
                          <a:effectLst/>
                        </a:rPr>
                        <a:t>Altre classificazioni</a:t>
                      </a:r>
                    </a:p>
                  </a:txBody>
                  <a:tcPr marL="6904" marR="6904" marT="1381" marB="1381"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FFE8BF"/>
                    </a:solidFill>
                  </a:tcPr>
                </a:tc>
                <a:tc>
                  <a:txBody>
                    <a:bodyPr/>
                    <a:lstStyle/>
                    <a:p>
                      <a:pPr algn="l"/>
                      <a:r>
                        <a:rPr lang="it-IT" sz="200">
                          <a:effectLst/>
                          <a:hlinkClick r:id="rId127" tooltip="Categoria:Basiliche di Roma"/>
                        </a:rPr>
                        <a:t>Basiliche</a:t>
                      </a:r>
                      <a:r>
                        <a:rPr lang="it-IT" sz="200" b="1">
                          <a:effectLst/>
                        </a:rPr>
                        <a:t> ·</a:t>
                      </a:r>
                      <a:r>
                        <a:rPr lang="it-IT" sz="200">
                          <a:effectLst/>
                        </a:rPr>
                        <a:t> </a:t>
                      </a:r>
                      <a:r>
                        <a:rPr lang="it-IT" sz="200">
                          <a:effectLst/>
                          <a:hlinkClick r:id="rId128" tooltip="Categoria:Chiese titolari di Roma"/>
                        </a:rPr>
                        <a:t>Chiese titolari</a:t>
                      </a:r>
                      <a:r>
                        <a:rPr lang="it-IT" sz="200" b="1">
                          <a:effectLst/>
                        </a:rPr>
                        <a:t> ·</a:t>
                      </a:r>
                      <a:r>
                        <a:rPr lang="it-IT" sz="200">
                          <a:effectLst/>
                        </a:rPr>
                        <a:t> </a:t>
                      </a:r>
                      <a:r>
                        <a:rPr lang="it-IT" sz="200">
                          <a:effectLst/>
                          <a:hlinkClick r:id="rId129" tooltip="Categoria:Chiese nazionali di Roma"/>
                        </a:rPr>
                        <a:t>Chiese nazionali</a:t>
                      </a:r>
                      <a:r>
                        <a:rPr lang="it-IT" sz="200" b="1">
                          <a:effectLst/>
                        </a:rPr>
                        <a:t> ·</a:t>
                      </a:r>
                      <a:r>
                        <a:rPr lang="it-IT" sz="200">
                          <a:effectLst/>
                        </a:rPr>
                        <a:t> </a:t>
                      </a:r>
                      <a:r>
                        <a:rPr lang="it-IT" sz="200">
                          <a:effectLst/>
                          <a:hlinkClick r:id="rId130" tooltip="Parrocchie della diocesi di Roma"/>
                        </a:rPr>
                        <a:t>Chiese parrocchiali della diocesi di Roma</a:t>
                      </a:r>
                      <a:r>
                        <a:rPr lang="it-IT" sz="200" b="1">
                          <a:effectLst/>
                        </a:rPr>
                        <a:t> ·</a:t>
                      </a:r>
                      <a:r>
                        <a:rPr lang="it-IT" sz="200">
                          <a:effectLst/>
                        </a:rPr>
                        <a:t> </a:t>
                      </a:r>
                      <a:r>
                        <a:rPr lang="it-IT" sz="200">
                          <a:effectLst/>
                          <a:hlinkClick r:id="rId131" tooltip="Parrocchie cattoliche di Roma Capitale"/>
                        </a:rPr>
                        <a:t>Chiese parrocchiali di Roma Capitale</a:t>
                      </a:r>
                      <a:r>
                        <a:rPr lang="it-IT" sz="200" b="1">
                          <a:effectLst/>
                        </a:rPr>
                        <a:t> ·</a:t>
                      </a:r>
                      <a:r>
                        <a:rPr lang="it-IT" sz="200">
                          <a:effectLst/>
                        </a:rPr>
                        <a:t> </a:t>
                      </a:r>
                      <a:r>
                        <a:rPr lang="it-IT" sz="200">
                          <a:effectLst/>
                          <a:hlinkClick r:id="rId132" tooltip="Categoria:Chiese sconsacrate di Roma"/>
                        </a:rPr>
                        <a:t>Chiese sconsacrate</a:t>
                      </a:r>
                      <a:r>
                        <a:rPr lang="it-IT" sz="200" b="1">
                          <a:effectLst/>
                        </a:rPr>
                        <a:t> ·</a:t>
                      </a:r>
                      <a:r>
                        <a:rPr lang="it-IT" sz="200">
                          <a:effectLst/>
                        </a:rPr>
                        <a:t> </a:t>
                      </a:r>
                      <a:r>
                        <a:rPr lang="it-IT" sz="200">
                          <a:effectLst/>
                          <a:hlinkClick r:id="rId133" tooltip="Chiese scomparse di Roma"/>
                        </a:rPr>
                        <a:t>Chiese scomparse</a:t>
                      </a:r>
                      <a:endParaRPr lang="it-IT" sz="200">
                        <a:effectLst/>
                      </a:endParaRPr>
                    </a:p>
                  </a:txBody>
                  <a:tcPr marL="1381" marR="1381" marT="1381" marB="1381"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tcPr>
                </a:tc>
              </a:tr>
              <a:tr h="181723">
                <a:tc>
                  <a:txBody>
                    <a:bodyPr/>
                    <a:lstStyle/>
                    <a:p>
                      <a:r>
                        <a:rPr lang="it-IT" sz="200">
                          <a:effectLst/>
                        </a:rPr>
                        <a:t>Ordine</a:t>
                      </a:r>
                    </a:p>
                  </a:txBody>
                  <a:tcPr marL="6904" marR="6904" marT="1381" marB="1381"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FFE8BF"/>
                    </a:solidFill>
                  </a:tcPr>
                </a:tc>
                <a:tc>
                  <a:txBody>
                    <a:bodyPr/>
                    <a:lstStyle/>
                    <a:p>
                      <a:pPr algn="l"/>
                      <a:r>
                        <a:rPr lang="it-IT" sz="200">
                          <a:effectLst/>
                          <a:hlinkClick r:id="rId134" tooltip="Categoria:Chiese di Roma per secolo"/>
                        </a:rPr>
                        <a:t>Cronologico</a:t>
                      </a:r>
                      <a:endParaRPr lang="it-IT" sz="200">
                        <a:effectLst/>
                      </a:endParaRPr>
                    </a:p>
                  </a:txBody>
                  <a:tcPr marL="1381" marR="1381" marT="1381" marB="1381"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F7F7F7"/>
                    </a:solidFill>
                  </a:tcPr>
                </a:tc>
              </a:tr>
              <a:tr h="629128">
                <a:tc>
                  <a:txBody>
                    <a:bodyPr/>
                    <a:lstStyle/>
                    <a:p>
                      <a:r>
                        <a:rPr lang="it-IT" sz="200">
                          <a:effectLst/>
                        </a:rPr>
                        <a:t>Gallerie fotografiche</a:t>
                      </a:r>
                    </a:p>
                  </a:txBody>
                  <a:tcPr marL="6904" marR="6904" marT="1381" marB="1381"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FFE8BF"/>
                    </a:solidFill>
                  </a:tcPr>
                </a:tc>
                <a:tc>
                  <a:txBody>
                    <a:bodyPr/>
                    <a:lstStyle/>
                    <a:p>
                      <a:pPr algn="l"/>
                      <a:r>
                        <a:rPr lang="it-IT" sz="200">
                          <a:effectLst/>
                          <a:hlinkClick r:id="rId135" tooltip="commons:Chiese di Roma per rioni"/>
                        </a:rPr>
                        <a:t>Chiese dei rioni</a:t>
                      </a:r>
                      <a:r>
                        <a:rPr lang="it-IT" sz="200" b="1">
                          <a:effectLst/>
                        </a:rPr>
                        <a:t> ·</a:t>
                      </a:r>
                      <a:r>
                        <a:rPr lang="it-IT" sz="200">
                          <a:effectLst/>
                        </a:rPr>
                        <a:t> </a:t>
                      </a:r>
                      <a:r>
                        <a:rPr lang="it-IT" sz="200">
                          <a:effectLst/>
                          <a:hlinkClick r:id="rId136" tooltip="commons:Chiese di Roma per quartieri"/>
                        </a:rPr>
                        <a:t>Chiese dei quartieri</a:t>
                      </a:r>
                      <a:r>
                        <a:rPr lang="it-IT" sz="200" b="1">
                          <a:effectLst/>
                        </a:rPr>
                        <a:t> ·</a:t>
                      </a:r>
                      <a:r>
                        <a:rPr lang="it-IT" sz="200">
                          <a:effectLst/>
                        </a:rPr>
                        <a:t> </a:t>
                      </a:r>
                      <a:r>
                        <a:rPr lang="it-IT" sz="200">
                          <a:effectLst/>
                          <a:hlinkClick r:id="rId137" tooltip="commons:Chiese di Roma per zone"/>
                        </a:rPr>
                        <a:t>Chiese delle zone</a:t>
                      </a:r>
                      <a:endParaRPr lang="it-IT" sz="200">
                        <a:effectLst/>
                      </a:endParaRPr>
                    </a:p>
                  </a:txBody>
                  <a:tcPr marL="1381" marR="1381" marT="1381" marB="1381"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tcPr>
                </a:tc>
              </a:tr>
            </a:tbl>
          </a:graphicData>
        </a:graphic>
      </p:graphicFrame>
      <p:graphicFrame>
        <p:nvGraphicFramePr>
          <p:cNvPr id="12" name="Tabella 11"/>
          <p:cNvGraphicFramePr>
            <a:graphicFrameLocks noGrp="1"/>
          </p:cNvGraphicFramePr>
          <p:nvPr/>
        </p:nvGraphicFramePr>
        <p:xfrm>
          <a:off x="3173744" y="1600200"/>
          <a:ext cx="2796512" cy="4525963"/>
        </p:xfrm>
        <a:graphic>
          <a:graphicData uri="http://schemas.openxmlformats.org/drawingml/2006/table">
            <a:tbl>
              <a:tblPr/>
              <a:tblGrid>
                <a:gridCol w="68002"/>
                <a:gridCol w="2683940"/>
                <a:gridCol w="44570"/>
              </a:tblGrid>
              <a:tr h="100539">
                <a:tc gridSpan="3">
                  <a:txBody>
                    <a:bodyPr/>
                    <a:lstStyle/>
                    <a:p>
                      <a:pPr algn="ctr"/>
                      <a:r>
                        <a:rPr lang="it-IT" sz="600">
                          <a:solidFill>
                            <a:srgbClr val="FFA257"/>
                          </a:solidFill>
                          <a:effectLst/>
                        </a:rPr>
                        <a:t>[mostra]Monumenti, porte e vie della </a:t>
                      </a:r>
                      <a:r>
                        <a:rPr lang="it-IT" sz="600" i="1">
                          <a:solidFill>
                            <a:srgbClr val="FFA257"/>
                          </a:solidFill>
                          <a:effectLst/>
                        </a:rPr>
                        <a:t>Regio</a:t>
                      </a:r>
                      <a:r>
                        <a:rPr lang="it-IT" sz="600">
                          <a:solidFill>
                            <a:srgbClr val="FFA257"/>
                          </a:solidFill>
                          <a:effectLst/>
                        </a:rPr>
                        <a:t> II Caelimontium (Roma antica)</a:t>
                      </a:r>
                    </a:p>
                  </a:txBody>
                  <a:tcPr marL="4260" marR="4260" marT="4260" marB="426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B20000"/>
                    </a:solidFill>
                  </a:tcPr>
                </a:tc>
                <a:tc hMerge="1">
                  <a:txBody>
                    <a:bodyPr/>
                    <a:lstStyle/>
                    <a:p>
                      <a:endParaRPr lang="it-IT"/>
                    </a:p>
                  </a:txBody>
                  <a:tcPr/>
                </a:tc>
                <a:tc hMerge="1">
                  <a:txBody>
                    <a:bodyPr/>
                    <a:lstStyle/>
                    <a:p>
                      <a:endParaRPr lang="it-IT"/>
                    </a:p>
                  </a:txBody>
                  <a:tcPr/>
                </a:tc>
              </a:tr>
              <a:tr h="4425424">
                <a:tc>
                  <a:txBody>
                    <a:bodyPr/>
                    <a:lstStyle/>
                    <a:p>
                      <a:r>
                        <a:rPr lang="it-IT" sz="600">
                          <a:effectLst/>
                          <a:hlinkClick r:id="rId138" tooltip="Monumenti di Roma antica"/>
                        </a:rPr>
                        <a:t>Monumenti di Roma antica</a:t>
                      </a:r>
                      <a:r>
                        <a:rPr lang="it-IT" sz="600">
                          <a:effectLst/>
                        </a:rPr>
                        <a:t/>
                      </a:r>
                      <a:br>
                        <a:rPr lang="it-IT" sz="600">
                          <a:effectLst/>
                        </a:rPr>
                      </a:br>
                      <a:r>
                        <a:rPr lang="it-IT" sz="600">
                          <a:effectLst/>
                        </a:rPr>
                        <a:t>(</a:t>
                      </a:r>
                      <a:r>
                        <a:rPr lang="it-IT" sz="600" i="1">
                          <a:effectLst/>
                          <a:hlinkClick r:id="rId139" tooltip="Regio II Caelimontium"/>
                        </a:rPr>
                        <a:t>Regio II Caelimontium</a:t>
                      </a:r>
                      <a:r>
                        <a:rPr lang="it-IT" sz="600">
                          <a:effectLst/>
                        </a:rPr>
                        <a:t>)</a:t>
                      </a:r>
                    </a:p>
                  </a:txBody>
                  <a:tcPr marL="21301" marR="21301" marT="4260" marB="426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FFDEAD"/>
                    </a:solidFill>
                  </a:tcPr>
                </a:tc>
                <a:tc>
                  <a:txBody>
                    <a:bodyPr/>
                    <a:lstStyle/>
                    <a:p>
                      <a:pPr algn="l"/>
                      <a:r>
                        <a:rPr lang="it-IT" sz="600">
                          <a:effectLst/>
                          <a:hlinkClick r:id="rId140" tooltip="Acquedotto Claudio"/>
                        </a:rPr>
                        <a:t>Acquedotto Claudio</a:t>
                      </a:r>
                      <a:r>
                        <a:rPr lang="it-IT" sz="600">
                          <a:effectLst/>
                        </a:rPr>
                        <a:t> • </a:t>
                      </a:r>
                      <a:r>
                        <a:rPr lang="it-IT" sz="600" i="1">
                          <a:effectLst/>
                          <a:hlinkClick r:id="rId141" tooltip="Antrum Cyclopis"/>
                        </a:rPr>
                        <a:t>Antrum Cyclopis</a:t>
                      </a:r>
                      <a:r>
                        <a:rPr lang="it-IT" sz="600">
                          <a:effectLst/>
                        </a:rPr>
                        <a:t> • </a:t>
                      </a:r>
                      <a:r>
                        <a:rPr lang="it-IT" sz="600">
                          <a:effectLst/>
                          <a:hlinkClick r:id="rId142" tooltip="Arco di Dolabella e Silano"/>
                        </a:rPr>
                        <a:t>Arco di Dolabella e Silano</a:t>
                      </a:r>
                      <a:r>
                        <a:rPr lang="it-IT" sz="600">
                          <a:effectLst/>
                        </a:rPr>
                        <a:t> • </a:t>
                      </a:r>
                      <a:r>
                        <a:rPr lang="it-IT" sz="600">
                          <a:effectLst/>
                          <a:hlinkClick r:id="rId143" tooltip="Basilica dei Santi Giovanni e Paolo"/>
                        </a:rPr>
                        <a:t>Basilica dei Santi Giovanni e Paolo</a:t>
                      </a:r>
                      <a:r>
                        <a:rPr lang="it-IT" sz="600">
                          <a:effectLst/>
                        </a:rPr>
                        <a:t> • </a:t>
                      </a:r>
                      <a:r>
                        <a:rPr lang="it-IT" sz="600">
                          <a:effectLst/>
                          <a:hlinkClick r:id="rId144" tooltip="Basilica dei Santi Quattro Coronati"/>
                        </a:rPr>
                        <a:t>Basilica dei Santi Quattro Coronati</a:t>
                      </a:r>
                      <a:r>
                        <a:rPr lang="it-IT" sz="600">
                          <a:effectLst/>
                        </a:rPr>
                        <a:t> • </a:t>
                      </a:r>
                      <a:r>
                        <a:rPr lang="it-IT" sz="600">
                          <a:effectLst/>
                          <a:hlinkClick r:id="rId145" tooltip="Basilica di San Giovanni in Laterano"/>
                        </a:rPr>
                        <a:t>Basilica del Salvatore</a:t>
                      </a:r>
                      <a:r>
                        <a:rPr lang="it-IT" sz="600">
                          <a:effectLst/>
                        </a:rPr>
                        <a:t> • </a:t>
                      </a:r>
                      <a:r>
                        <a:rPr lang="it-IT" sz="600">
                          <a:effectLst/>
                          <a:hlinkClick r:id="rId146" tooltip="Basilica di Santo Stefano Rotondo al Celio"/>
                        </a:rPr>
                        <a:t>Basilica di Santo Stefano Rotondo al Celio</a:t>
                      </a:r>
                      <a:r>
                        <a:rPr lang="it-IT" sz="600">
                          <a:effectLst/>
                        </a:rPr>
                        <a:t> • </a:t>
                      </a:r>
                      <a:r>
                        <a:rPr lang="it-IT" sz="600" i="1">
                          <a:effectLst/>
                          <a:hlinkClick r:id="rId147" tooltip="Basilica Hilariana"/>
                        </a:rPr>
                        <a:t>Basilica Hilariana</a:t>
                      </a:r>
                      <a:r>
                        <a:rPr lang="it-IT" sz="600">
                          <a:effectLst/>
                        </a:rPr>
                        <a:t> • </a:t>
                      </a:r>
                      <a:r>
                        <a:rPr lang="it-IT" sz="600">
                          <a:effectLst/>
                          <a:hlinkClick r:id="rId148" tooltip="Biblioteca di papa Agapito I"/>
                        </a:rPr>
                        <a:t>Biblioteca di papa Agapito I</a:t>
                      </a:r>
                      <a:r>
                        <a:rPr lang="it-IT" sz="600">
                          <a:effectLst/>
                        </a:rPr>
                        <a:t> • </a:t>
                      </a:r>
                      <a:r>
                        <a:rPr lang="it-IT" sz="600" i="1">
                          <a:effectLst/>
                          <a:hlinkClick r:id="rId149" tooltip="Campus Martialis (la pagina non esiste)"/>
                        </a:rPr>
                        <a:t>Campus Martialis</a:t>
                      </a:r>
                      <a:r>
                        <a:rPr lang="it-IT" sz="600">
                          <a:effectLst/>
                        </a:rPr>
                        <a:t> • </a:t>
                      </a:r>
                      <a:r>
                        <a:rPr lang="it-IT" sz="600">
                          <a:effectLst/>
                          <a:hlinkClick r:id="rId150" tooltip="Case romane del Celio"/>
                        </a:rPr>
                        <a:t>Case romane del Celio</a:t>
                      </a:r>
                      <a:r>
                        <a:rPr lang="it-IT" sz="600">
                          <a:effectLst/>
                        </a:rPr>
                        <a:t> • </a:t>
                      </a:r>
                      <a:r>
                        <a:rPr lang="it-IT" sz="600" i="1">
                          <a:effectLst/>
                          <a:hlinkClick r:id="rId151" tooltip="Castra di Roma antica"/>
                        </a:rPr>
                        <a:t>Castra peregrina</a:t>
                      </a:r>
                      <a:r>
                        <a:rPr lang="it-IT" sz="600">
                          <a:effectLst/>
                        </a:rPr>
                        <a:t> • </a:t>
                      </a:r>
                      <a:r>
                        <a:rPr lang="it-IT" sz="600" i="1">
                          <a:effectLst/>
                          <a:hlinkClick r:id="rId152" tooltip="Clivus Scauri"/>
                        </a:rPr>
                        <a:t>Clivus Scauri</a:t>
                      </a:r>
                      <a:r>
                        <a:rPr lang="it-IT" sz="600">
                          <a:effectLst/>
                        </a:rPr>
                        <a:t> • </a:t>
                      </a:r>
                      <a:r>
                        <a:rPr lang="it-IT" sz="600" i="1">
                          <a:effectLst/>
                          <a:hlinkClick r:id="rId153" tooltip="Domus Faustae"/>
                        </a:rPr>
                        <a:t>Domus Faustae</a:t>
                      </a:r>
                      <a:r>
                        <a:rPr lang="it-IT" sz="600">
                          <a:effectLst/>
                        </a:rPr>
                        <a:t> • </a:t>
                      </a:r>
                      <a:r>
                        <a:rPr lang="it-IT" sz="600" i="1">
                          <a:effectLst/>
                          <a:hlinkClick r:id="rId154" tooltip="Domus Laterani (la pagina non esiste)"/>
                        </a:rPr>
                        <a:t>Domus Laterani</a:t>
                      </a:r>
                      <a:r>
                        <a:rPr lang="it-IT" sz="600">
                          <a:effectLst/>
                        </a:rPr>
                        <a:t> • </a:t>
                      </a:r>
                      <a:r>
                        <a:rPr lang="it-IT" sz="600" i="1">
                          <a:effectLst/>
                          <a:hlinkClick r:id="rId155" tooltip="Domus Valeriorum"/>
                        </a:rPr>
                        <a:t>Domus Valeriorum</a:t>
                      </a:r>
                      <a:r>
                        <a:rPr lang="it-IT" sz="600">
                          <a:effectLst/>
                        </a:rPr>
                        <a:t> • </a:t>
                      </a:r>
                      <a:r>
                        <a:rPr lang="it-IT" sz="600" i="1">
                          <a:effectLst/>
                          <a:hlinkClick r:id="rId156" tooltip="Horrea candelaria"/>
                        </a:rPr>
                        <a:t>Horrea candelaria</a:t>
                      </a:r>
                      <a:r>
                        <a:rPr lang="it-IT" sz="600">
                          <a:effectLst/>
                        </a:rPr>
                        <a:t> • </a:t>
                      </a:r>
                      <a:r>
                        <a:rPr lang="it-IT" sz="600" i="1">
                          <a:effectLst/>
                          <a:hlinkClick r:id="rId157" tooltip="Horti Domitiae Lucillae (la pagina non esiste)"/>
                        </a:rPr>
                        <a:t>Horti Domitiae Lucillae</a:t>
                      </a:r>
                      <a:r>
                        <a:rPr lang="it-IT" sz="600">
                          <a:effectLst/>
                        </a:rPr>
                        <a:t> • </a:t>
                      </a:r>
                      <a:r>
                        <a:rPr lang="it-IT" sz="600" i="1">
                          <a:effectLst/>
                          <a:hlinkClick r:id="rId158" tooltip="Ludus Gallicus (la pagina non esiste)"/>
                        </a:rPr>
                        <a:t>Ludus Gallicus</a:t>
                      </a:r>
                      <a:r>
                        <a:rPr lang="it-IT" sz="600">
                          <a:effectLst/>
                        </a:rPr>
                        <a:t> • </a:t>
                      </a:r>
                      <a:r>
                        <a:rPr lang="it-IT" sz="600" i="1">
                          <a:effectLst/>
                          <a:hlinkClick r:id="rId159" tooltip="Ludus Matutinus"/>
                        </a:rPr>
                        <a:t>Ludus Matutinus</a:t>
                      </a:r>
                      <a:r>
                        <a:rPr lang="it-IT" sz="600">
                          <a:effectLst/>
                        </a:rPr>
                        <a:t> • </a:t>
                      </a:r>
                      <a:r>
                        <a:rPr lang="it-IT" sz="600" i="1">
                          <a:effectLst/>
                          <a:hlinkClick r:id="rId160" tooltip="Macellum Magnum"/>
                        </a:rPr>
                        <a:t>Macellum Magnum</a:t>
                      </a:r>
                      <a:r>
                        <a:rPr lang="it-IT" sz="600">
                          <a:effectLst/>
                        </a:rPr>
                        <a:t> • </a:t>
                      </a:r>
                      <a:r>
                        <a:rPr lang="it-IT" sz="600">
                          <a:effectLst/>
                          <a:hlinkClick r:id="rId161" tooltip="Ninfeo di Nerone"/>
                        </a:rPr>
                        <a:t>Ninfeo di Nerone</a:t>
                      </a:r>
                      <a:r>
                        <a:rPr lang="it-IT" sz="600">
                          <a:effectLst/>
                        </a:rPr>
                        <a:t> • </a:t>
                      </a:r>
                      <a:r>
                        <a:rPr lang="it-IT" sz="600">
                          <a:effectLst/>
                          <a:hlinkClick r:id="rId162" tooltip="Porta Caelimontana e Porta Querquetulana"/>
                        </a:rPr>
                        <a:t>Porta Caelimontana e Porta Querquetulana</a:t>
                      </a:r>
                      <a:r>
                        <a:rPr lang="it-IT" sz="600">
                          <a:effectLst/>
                        </a:rPr>
                        <a:t> (</a:t>
                      </a:r>
                      <a:r>
                        <a:rPr lang="it-IT" sz="600">
                          <a:effectLst/>
                          <a:hlinkClick r:id="rId163" tooltip="Mura serviane"/>
                        </a:rPr>
                        <a:t>mura serviane</a:t>
                      </a:r>
                      <a:r>
                        <a:rPr lang="it-IT" sz="600">
                          <a:effectLst/>
                        </a:rPr>
                        <a:t>) • </a:t>
                      </a:r>
                      <a:r>
                        <a:rPr lang="it-IT" sz="600">
                          <a:effectLst/>
                          <a:hlinkClick r:id="rId164" tooltip="Porta Metronia"/>
                        </a:rPr>
                        <a:t>Porta Metronia</a:t>
                      </a:r>
                      <a:r>
                        <a:rPr lang="it-IT" sz="600">
                          <a:effectLst/>
                        </a:rPr>
                        <a:t> e </a:t>
                      </a:r>
                      <a:r>
                        <a:rPr lang="it-IT" sz="600">
                          <a:effectLst/>
                          <a:hlinkClick r:id="rId165" tooltip="Porta San Giovanni (Roma)"/>
                        </a:rPr>
                        <a:t>Porta San Giovanni</a:t>
                      </a:r>
                      <a:r>
                        <a:rPr lang="it-IT" sz="600">
                          <a:effectLst/>
                        </a:rPr>
                        <a:t> (</a:t>
                      </a:r>
                      <a:r>
                        <a:rPr lang="it-IT" sz="600">
                          <a:effectLst/>
                          <a:hlinkClick r:id="rId166" tooltip="Mura aureliane"/>
                        </a:rPr>
                        <a:t>mura aureliane</a:t>
                      </a:r>
                      <a:r>
                        <a:rPr lang="it-IT" sz="600">
                          <a:effectLst/>
                        </a:rPr>
                        <a:t>) • </a:t>
                      </a:r>
                      <a:r>
                        <a:rPr lang="it-IT" sz="600" i="1">
                          <a:effectLst/>
                          <a:hlinkClick r:id="rId167" tooltip="Cohortium Vigilum Stationes"/>
                        </a:rPr>
                        <a:t>Statio cohortis V vigilum</a:t>
                      </a:r>
                      <a:r>
                        <a:rPr lang="it-IT" sz="600">
                          <a:effectLst/>
                        </a:rPr>
                        <a:t> • </a:t>
                      </a:r>
                      <a:r>
                        <a:rPr lang="it-IT" sz="600">
                          <a:effectLst/>
                          <a:hlinkClick r:id="rId168" tooltip="Tempio del Divo Claudio"/>
                        </a:rPr>
                        <a:t>Tempio del Divo Claudio</a:t>
                      </a:r>
                      <a:r>
                        <a:rPr lang="it-IT" sz="600">
                          <a:effectLst/>
                        </a:rPr>
                        <a:t> • </a:t>
                      </a:r>
                      <a:r>
                        <a:rPr lang="it-IT" sz="600" i="1">
                          <a:effectLst/>
                          <a:hlinkClick r:id="rId169" tooltip="Via Coelimontana (la pagina non esiste)"/>
                        </a:rPr>
                        <a:t>via Coelimontana</a:t>
                      </a:r>
                      <a:r>
                        <a:rPr lang="it-IT" sz="600">
                          <a:effectLst/>
                        </a:rPr>
                        <a:t> • </a:t>
                      </a:r>
                      <a:r>
                        <a:rPr lang="it-IT" sz="600">
                          <a:effectLst/>
                          <a:hlinkClick r:id="rId170" tooltip="Via Latina"/>
                        </a:rPr>
                        <a:t>Via Latina</a:t>
                      </a:r>
                      <a:r>
                        <a:rPr lang="it-IT" sz="600">
                          <a:effectLst/>
                        </a:rPr>
                        <a:t> • </a:t>
                      </a:r>
                      <a:r>
                        <a:rPr lang="it-IT" sz="600">
                          <a:effectLst/>
                          <a:hlinkClick r:id="rId171" tooltip="Via Tuscolana"/>
                        </a:rPr>
                        <a:t>Via Tuscolana</a:t>
                      </a:r>
                      <a:r>
                        <a:rPr lang="it-IT" sz="600">
                          <a:effectLst/>
                        </a:rPr>
                        <a:t> • </a:t>
                      </a:r>
                      <a:r>
                        <a:rPr lang="it-IT" sz="600" i="1">
                          <a:effectLst/>
                          <a:hlinkClick r:id="rId172" tooltip="Vicus Capitis Africae"/>
                        </a:rPr>
                        <a:t>vicus Capitis Africae</a:t>
                      </a:r>
                      <a:endParaRPr lang="it-IT" sz="600">
                        <a:effectLst/>
                      </a:endParaRPr>
                    </a:p>
                  </a:txBody>
                  <a:tcPr marL="4260" marR="4260" marT="4260" marB="426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tcPr>
                </a:tc>
                <a:tc>
                  <a:txBody>
                    <a:bodyPr/>
                    <a:lstStyle/>
                    <a:p>
                      <a:pPr fontAlgn="ctr"/>
                      <a:endParaRPr lang="it-IT" sz="600">
                        <a:effectLst/>
                      </a:endParaRPr>
                    </a:p>
                  </a:txBody>
                  <a:tcPr marL="14910" marR="4260" marT="4260" marB="4260"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tcPr>
                </a:tc>
              </a:tr>
            </a:tbl>
          </a:graphicData>
        </a:graphic>
      </p:graphicFrame>
      <p:graphicFrame>
        <p:nvGraphicFramePr>
          <p:cNvPr id="13" name="Tabella 12"/>
          <p:cNvGraphicFramePr>
            <a:graphicFrameLocks noGrp="1"/>
          </p:cNvGraphicFramePr>
          <p:nvPr/>
        </p:nvGraphicFramePr>
        <p:xfrm>
          <a:off x="3052213" y="1560288"/>
          <a:ext cx="3039573" cy="4605788"/>
        </p:xfrm>
        <a:graphic>
          <a:graphicData uri="http://schemas.openxmlformats.org/drawingml/2006/table">
            <a:tbl>
              <a:tblPr/>
              <a:tblGrid>
                <a:gridCol w="71772"/>
                <a:gridCol w="2921534"/>
                <a:gridCol w="46267"/>
              </a:tblGrid>
              <a:tr h="109439">
                <a:tc gridSpan="3">
                  <a:txBody>
                    <a:bodyPr/>
                    <a:lstStyle/>
                    <a:p>
                      <a:pPr algn="ctr"/>
                      <a:r>
                        <a:rPr lang="it-IT" sz="700" dirty="0">
                          <a:solidFill>
                            <a:srgbClr val="FFA257"/>
                          </a:solidFill>
                          <a:effectLst/>
                        </a:rPr>
                        <a:t>[mostra]Monumenti / porte / vie della </a:t>
                      </a:r>
                      <a:r>
                        <a:rPr lang="it-IT" sz="700" i="1" dirty="0">
                          <a:solidFill>
                            <a:srgbClr val="FFA257"/>
                          </a:solidFill>
                          <a:effectLst/>
                        </a:rPr>
                        <a:t>Regio</a:t>
                      </a:r>
                      <a:r>
                        <a:rPr lang="it-IT" sz="700" dirty="0">
                          <a:solidFill>
                            <a:srgbClr val="FFA257"/>
                          </a:solidFill>
                          <a:effectLst/>
                        </a:rPr>
                        <a:t> V </a:t>
                      </a:r>
                      <a:r>
                        <a:rPr lang="it-IT" sz="700" dirty="0" err="1">
                          <a:solidFill>
                            <a:srgbClr val="FFA257"/>
                          </a:solidFill>
                          <a:effectLst/>
                        </a:rPr>
                        <a:t>Esquiliae</a:t>
                      </a:r>
                      <a:r>
                        <a:rPr lang="it-IT" sz="700" dirty="0">
                          <a:solidFill>
                            <a:srgbClr val="FFA257"/>
                          </a:solidFill>
                          <a:effectLst/>
                        </a:rPr>
                        <a:t> (Roma antica)</a:t>
                      </a:r>
                    </a:p>
                  </a:txBody>
                  <a:tcPr marL="4637" marR="4637" marT="4637" marB="4637"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B20000"/>
                    </a:solidFill>
                  </a:tcPr>
                </a:tc>
                <a:tc hMerge="1">
                  <a:txBody>
                    <a:bodyPr/>
                    <a:lstStyle/>
                    <a:p>
                      <a:endParaRPr lang="it-IT"/>
                    </a:p>
                  </a:txBody>
                  <a:tcPr/>
                </a:tc>
                <a:tc hMerge="1">
                  <a:txBody>
                    <a:bodyPr/>
                    <a:lstStyle/>
                    <a:p>
                      <a:endParaRPr lang="it-IT"/>
                    </a:p>
                  </a:txBody>
                  <a:tcPr/>
                </a:tc>
              </a:tr>
              <a:tr h="4416523">
                <a:tc>
                  <a:txBody>
                    <a:bodyPr/>
                    <a:lstStyle/>
                    <a:p>
                      <a:r>
                        <a:rPr lang="it-IT" sz="700">
                          <a:effectLst/>
                          <a:hlinkClick r:id="rId138" tooltip="Monumenti di Roma antica"/>
                        </a:rPr>
                        <a:t>Monumenti di Roma antica</a:t>
                      </a:r>
                      <a:r>
                        <a:rPr lang="it-IT" sz="700">
                          <a:effectLst/>
                        </a:rPr>
                        <a:t/>
                      </a:r>
                      <a:br>
                        <a:rPr lang="it-IT" sz="700">
                          <a:effectLst/>
                        </a:rPr>
                      </a:br>
                      <a:r>
                        <a:rPr lang="it-IT" sz="700">
                          <a:effectLst/>
                        </a:rPr>
                        <a:t>(</a:t>
                      </a:r>
                      <a:r>
                        <a:rPr lang="it-IT" sz="700" i="1">
                          <a:effectLst/>
                          <a:hlinkClick r:id="rId173" tooltip="Regio V Esquiliae"/>
                        </a:rPr>
                        <a:t>Regio V Esquiliae</a:t>
                      </a:r>
                      <a:r>
                        <a:rPr lang="it-IT" sz="700">
                          <a:effectLst/>
                        </a:rPr>
                        <a:t>)</a:t>
                      </a:r>
                    </a:p>
                  </a:txBody>
                  <a:tcPr marL="23186" marR="23186" marT="4637" marB="4637"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solidFill>
                      <a:srgbClr val="FFDEAD"/>
                    </a:solidFill>
                  </a:tcPr>
                </a:tc>
                <a:tc>
                  <a:txBody>
                    <a:bodyPr/>
                    <a:lstStyle/>
                    <a:p>
                      <a:pPr algn="l"/>
                      <a:r>
                        <a:rPr lang="it-IT" sz="700" i="1" dirty="0" err="1">
                          <a:effectLst/>
                          <a:hlinkClick r:id="rId174" tooltip="Anio Vetus"/>
                        </a:rPr>
                        <a:t>Anio</a:t>
                      </a:r>
                      <a:r>
                        <a:rPr lang="it-IT" sz="700" i="1" dirty="0">
                          <a:effectLst/>
                          <a:hlinkClick r:id="rId174" tooltip="Anio Vetus"/>
                        </a:rPr>
                        <a:t> </a:t>
                      </a:r>
                      <a:r>
                        <a:rPr lang="it-IT" sz="700" i="1" dirty="0" err="1">
                          <a:effectLst/>
                          <a:hlinkClick r:id="rId174" tooltip="Anio Vetus"/>
                        </a:rPr>
                        <a:t>Vetus</a:t>
                      </a:r>
                      <a:r>
                        <a:rPr lang="it-IT" sz="700" dirty="0">
                          <a:effectLst/>
                        </a:rPr>
                        <a:t>, </a:t>
                      </a:r>
                      <a:r>
                        <a:rPr lang="it-IT" sz="700" i="1" dirty="0" err="1">
                          <a:effectLst/>
                          <a:hlinkClick r:id="rId175" tooltip="Aqua Alexandrina"/>
                        </a:rPr>
                        <a:t>Aqua</a:t>
                      </a:r>
                      <a:r>
                        <a:rPr lang="it-IT" sz="700" i="1" dirty="0">
                          <a:effectLst/>
                          <a:hlinkClick r:id="rId175" tooltip="Aqua Alexandrina"/>
                        </a:rPr>
                        <a:t> </a:t>
                      </a:r>
                      <a:r>
                        <a:rPr lang="it-IT" sz="700" i="1" dirty="0" err="1">
                          <a:effectLst/>
                          <a:hlinkClick r:id="rId175" tooltip="Aqua Alexandrina"/>
                        </a:rPr>
                        <a:t>Alexandrina</a:t>
                      </a:r>
                      <a:r>
                        <a:rPr lang="it-IT" sz="700" dirty="0">
                          <a:effectLst/>
                        </a:rPr>
                        <a:t>, </a:t>
                      </a:r>
                      <a:r>
                        <a:rPr lang="it-IT" sz="700" i="1" dirty="0" err="1">
                          <a:effectLst/>
                          <a:hlinkClick r:id="rId176" tooltip="Aqua Claudia"/>
                        </a:rPr>
                        <a:t>Aqua</a:t>
                      </a:r>
                      <a:r>
                        <a:rPr lang="it-IT" sz="700" i="1" dirty="0">
                          <a:effectLst/>
                          <a:hlinkClick r:id="rId176" tooltip="Aqua Claudia"/>
                        </a:rPr>
                        <a:t> Claudia</a:t>
                      </a:r>
                      <a:r>
                        <a:rPr lang="it-IT" sz="700" dirty="0">
                          <a:effectLst/>
                        </a:rPr>
                        <a:t> e </a:t>
                      </a:r>
                      <a:r>
                        <a:rPr lang="it-IT" sz="700" i="1" dirty="0" err="1">
                          <a:effectLst/>
                          <a:hlinkClick r:id="rId177" tooltip="Aqua Marcia"/>
                        </a:rPr>
                        <a:t>Aqua</a:t>
                      </a:r>
                      <a:r>
                        <a:rPr lang="it-IT" sz="700" i="1" dirty="0">
                          <a:effectLst/>
                          <a:hlinkClick r:id="rId177" tooltip="Aqua Marcia"/>
                        </a:rPr>
                        <a:t> Marcia</a:t>
                      </a:r>
                      <a:r>
                        <a:rPr lang="it-IT" sz="700" dirty="0">
                          <a:effectLst/>
                        </a:rPr>
                        <a:t> • </a:t>
                      </a:r>
                      <a:r>
                        <a:rPr lang="it-IT" sz="700" dirty="0">
                          <a:effectLst/>
                          <a:hlinkClick r:id="rId178" tooltip="Anfiteatro castrense"/>
                        </a:rPr>
                        <a:t>Anfiteatro castrense</a:t>
                      </a:r>
                      <a:r>
                        <a:rPr lang="it-IT" sz="700" dirty="0">
                          <a:effectLst/>
                        </a:rPr>
                        <a:t> • </a:t>
                      </a:r>
                      <a:r>
                        <a:rPr lang="it-IT" sz="700" dirty="0">
                          <a:effectLst/>
                          <a:hlinkClick r:id="rId145" tooltip="Basilica di San Giovanni in Laterano"/>
                        </a:rPr>
                        <a:t>Basilica del Salvatore</a:t>
                      </a:r>
                      <a:r>
                        <a:rPr lang="it-IT" sz="700" dirty="0">
                          <a:effectLst/>
                        </a:rPr>
                        <a:t> • </a:t>
                      </a:r>
                      <a:r>
                        <a:rPr lang="it-IT" sz="700" dirty="0">
                          <a:effectLst/>
                          <a:hlinkClick r:id="rId179" tooltip="Basilica di Giunio Basso"/>
                        </a:rPr>
                        <a:t>Basilica di Giunio Basso</a:t>
                      </a:r>
                      <a:r>
                        <a:rPr lang="it-IT" sz="700" dirty="0">
                          <a:effectLst/>
                        </a:rPr>
                        <a:t> • </a:t>
                      </a:r>
                      <a:r>
                        <a:rPr lang="it-IT" sz="700" dirty="0">
                          <a:effectLst/>
                          <a:hlinkClick r:id="rId180" tooltip="Basilica sotterranea di Porta Maggiore"/>
                        </a:rPr>
                        <a:t>Basilica sotterranea di Porta Maggiore</a:t>
                      </a:r>
                      <a:r>
                        <a:rPr lang="it-IT" sz="700" dirty="0">
                          <a:effectLst/>
                        </a:rPr>
                        <a:t> • </a:t>
                      </a:r>
                      <a:r>
                        <a:rPr lang="it-IT" sz="700" i="1" dirty="0">
                          <a:effectLst/>
                          <a:hlinkClick r:id="rId181" tooltip="Castra Nova equitum singularium"/>
                        </a:rPr>
                        <a:t>Castra Nova </a:t>
                      </a:r>
                      <a:r>
                        <a:rPr lang="it-IT" sz="700" i="1" dirty="0" err="1">
                          <a:effectLst/>
                          <a:hlinkClick r:id="rId181" tooltip="Castra Nova equitum singularium"/>
                        </a:rPr>
                        <a:t>equitum</a:t>
                      </a:r>
                      <a:r>
                        <a:rPr lang="it-IT" sz="700" i="1" dirty="0">
                          <a:effectLst/>
                          <a:hlinkClick r:id="rId181" tooltip="Castra Nova equitum singularium"/>
                        </a:rPr>
                        <a:t> </a:t>
                      </a:r>
                      <a:r>
                        <a:rPr lang="it-IT" sz="700" i="1" dirty="0" err="1">
                          <a:effectLst/>
                          <a:hlinkClick r:id="rId181" tooltip="Castra Nova equitum singularium"/>
                        </a:rPr>
                        <a:t>singularium</a:t>
                      </a:r>
                      <a:r>
                        <a:rPr lang="it-IT" sz="700" dirty="0">
                          <a:effectLst/>
                        </a:rPr>
                        <a:t> • </a:t>
                      </a:r>
                      <a:r>
                        <a:rPr lang="it-IT" sz="700" i="1" dirty="0">
                          <a:effectLst/>
                          <a:hlinkClick r:id="rId182" tooltip="Castra Priora equitum singularium"/>
                        </a:rPr>
                        <a:t>Castra Priora </a:t>
                      </a:r>
                      <a:r>
                        <a:rPr lang="it-IT" sz="700" i="1" dirty="0" err="1">
                          <a:effectLst/>
                          <a:hlinkClick r:id="rId182" tooltip="Castra Priora equitum singularium"/>
                        </a:rPr>
                        <a:t>equitum</a:t>
                      </a:r>
                      <a:r>
                        <a:rPr lang="it-IT" sz="700" i="1" dirty="0">
                          <a:effectLst/>
                          <a:hlinkClick r:id="rId182" tooltip="Castra Priora equitum singularium"/>
                        </a:rPr>
                        <a:t> </a:t>
                      </a:r>
                      <a:r>
                        <a:rPr lang="it-IT" sz="700" i="1" dirty="0" err="1">
                          <a:effectLst/>
                          <a:hlinkClick r:id="rId182" tooltip="Castra Priora equitum singularium"/>
                        </a:rPr>
                        <a:t>singularium</a:t>
                      </a:r>
                      <a:r>
                        <a:rPr lang="it-IT" sz="700" dirty="0">
                          <a:effectLst/>
                        </a:rPr>
                        <a:t> • </a:t>
                      </a:r>
                      <a:r>
                        <a:rPr lang="it-IT" sz="700" dirty="0">
                          <a:effectLst/>
                          <a:hlinkClick r:id="rId183" tooltip="Circo Variano"/>
                        </a:rPr>
                        <a:t>Circo Variano</a:t>
                      </a:r>
                      <a:r>
                        <a:rPr lang="it-IT" sz="700" dirty="0">
                          <a:effectLst/>
                        </a:rPr>
                        <a:t> • </a:t>
                      </a:r>
                      <a:r>
                        <a:rPr lang="it-IT" sz="700" i="1" dirty="0">
                          <a:effectLst/>
                          <a:hlinkClick r:id="rId184" tooltip="Hercules Sullanus"/>
                        </a:rPr>
                        <a:t>Hercules </a:t>
                      </a:r>
                      <a:r>
                        <a:rPr lang="it-IT" sz="700" i="1" dirty="0" err="1">
                          <a:effectLst/>
                          <a:hlinkClick r:id="rId184" tooltip="Hercules Sullanus"/>
                        </a:rPr>
                        <a:t>Sullanus</a:t>
                      </a:r>
                      <a:r>
                        <a:rPr lang="it-IT" sz="700" dirty="0">
                          <a:effectLst/>
                        </a:rPr>
                        <a:t> • </a:t>
                      </a:r>
                      <a:r>
                        <a:rPr lang="it-IT" sz="700" i="1" dirty="0" err="1">
                          <a:effectLst/>
                          <a:hlinkClick r:id="rId185" tooltip="Horti Calyclani"/>
                        </a:rPr>
                        <a:t>Horti</a:t>
                      </a:r>
                      <a:r>
                        <a:rPr lang="it-IT" sz="700" i="1" dirty="0">
                          <a:effectLst/>
                          <a:hlinkClick r:id="rId185" tooltip="Horti Calyclani"/>
                        </a:rPr>
                        <a:t> </a:t>
                      </a:r>
                      <a:r>
                        <a:rPr lang="it-IT" sz="700" i="1" dirty="0" err="1">
                          <a:effectLst/>
                          <a:hlinkClick r:id="rId185" tooltip="Horti Calyclani"/>
                        </a:rPr>
                        <a:t>Calyclani</a:t>
                      </a:r>
                      <a:r>
                        <a:rPr lang="it-IT" sz="700" dirty="0">
                          <a:effectLst/>
                        </a:rPr>
                        <a:t>, </a:t>
                      </a:r>
                      <a:r>
                        <a:rPr lang="it-IT" sz="700" i="1" dirty="0" err="1">
                          <a:effectLst/>
                          <a:hlinkClick r:id="rId186" tooltip="Horti Lamiani"/>
                        </a:rPr>
                        <a:t>Horti</a:t>
                      </a:r>
                      <a:r>
                        <a:rPr lang="it-IT" sz="700" i="1" dirty="0">
                          <a:effectLst/>
                          <a:hlinkClick r:id="rId186" tooltip="Horti Lamiani"/>
                        </a:rPr>
                        <a:t> </a:t>
                      </a:r>
                      <a:r>
                        <a:rPr lang="it-IT" sz="700" i="1" dirty="0" err="1">
                          <a:effectLst/>
                          <a:hlinkClick r:id="rId186" tooltip="Horti Lamiani"/>
                        </a:rPr>
                        <a:t>Lamiani</a:t>
                      </a:r>
                      <a:r>
                        <a:rPr lang="it-IT" sz="700" dirty="0">
                          <a:effectLst/>
                        </a:rPr>
                        <a:t>, </a:t>
                      </a:r>
                      <a:r>
                        <a:rPr lang="it-IT" sz="700" i="1" dirty="0" err="1">
                          <a:effectLst/>
                          <a:hlinkClick r:id="rId187" tooltip="Horti Liciniani"/>
                        </a:rPr>
                        <a:t>Horti</a:t>
                      </a:r>
                      <a:r>
                        <a:rPr lang="it-IT" sz="700" i="1" dirty="0">
                          <a:effectLst/>
                          <a:hlinkClick r:id="rId187" tooltip="Horti Liciniani"/>
                        </a:rPr>
                        <a:t> </a:t>
                      </a:r>
                      <a:r>
                        <a:rPr lang="it-IT" sz="700" i="1" dirty="0" err="1">
                          <a:effectLst/>
                          <a:hlinkClick r:id="rId187" tooltip="Horti Liciniani"/>
                        </a:rPr>
                        <a:t>Liciniani</a:t>
                      </a:r>
                      <a:r>
                        <a:rPr lang="it-IT" sz="700" dirty="0">
                          <a:effectLst/>
                        </a:rPr>
                        <a:t>, </a:t>
                      </a:r>
                      <a:r>
                        <a:rPr lang="it-IT" sz="700" i="1" dirty="0" err="1">
                          <a:effectLst/>
                          <a:hlinkClick r:id="rId188" tooltip="Horti Lolliani"/>
                        </a:rPr>
                        <a:t>Horti</a:t>
                      </a:r>
                      <a:r>
                        <a:rPr lang="it-IT" sz="700" i="1" dirty="0">
                          <a:effectLst/>
                          <a:hlinkClick r:id="rId188" tooltip="Horti Lolliani"/>
                        </a:rPr>
                        <a:t> </a:t>
                      </a:r>
                      <a:r>
                        <a:rPr lang="it-IT" sz="700" i="1" dirty="0" err="1">
                          <a:effectLst/>
                          <a:hlinkClick r:id="rId188" tooltip="Horti Lolliani"/>
                        </a:rPr>
                        <a:t>Lolliani</a:t>
                      </a:r>
                      <a:r>
                        <a:rPr lang="it-IT" sz="700" dirty="0">
                          <a:effectLst/>
                        </a:rPr>
                        <a:t>, </a:t>
                      </a:r>
                      <a:r>
                        <a:rPr lang="it-IT" sz="700" i="1" dirty="0" err="1">
                          <a:effectLst/>
                          <a:hlinkClick r:id="rId189" tooltip="Horti Maecenatis"/>
                        </a:rPr>
                        <a:t>Horti</a:t>
                      </a:r>
                      <a:r>
                        <a:rPr lang="it-IT" sz="700" i="1" dirty="0">
                          <a:effectLst/>
                          <a:hlinkClick r:id="rId189" tooltip="Horti Maecenatis"/>
                        </a:rPr>
                        <a:t> </a:t>
                      </a:r>
                      <a:r>
                        <a:rPr lang="it-IT" sz="700" i="1" dirty="0" err="1">
                          <a:effectLst/>
                          <a:hlinkClick r:id="rId189" tooltip="Horti Maecenatis"/>
                        </a:rPr>
                        <a:t>Maecenatis</a:t>
                      </a:r>
                      <a:r>
                        <a:rPr lang="it-IT" sz="700" dirty="0">
                          <a:effectLst/>
                        </a:rPr>
                        <a:t> e </a:t>
                      </a:r>
                      <a:r>
                        <a:rPr lang="it-IT" sz="700" i="1" dirty="0">
                          <a:effectLst/>
                          <a:hlinkClick r:id="rId190" tooltip="Auditorium di Mecenate"/>
                        </a:rPr>
                        <a:t>Auditorium</a:t>
                      </a:r>
                      <a:r>
                        <a:rPr lang="it-IT" sz="700" dirty="0">
                          <a:effectLst/>
                        </a:rPr>
                        <a:t>, </a:t>
                      </a:r>
                      <a:r>
                        <a:rPr lang="it-IT" sz="700" i="1" dirty="0" err="1">
                          <a:effectLst/>
                          <a:hlinkClick r:id="rId191" tooltip="Horti Maiani"/>
                        </a:rPr>
                        <a:t>Horti</a:t>
                      </a:r>
                      <a:r>
                        <a:rPr lang="it-IT" sz="700" i="1" dirty="0">
                          <a:effectLst/>
                          <a:hlinkClick r:id="rId191" tooltip="Horti Maiani"/>
                        </a:rPr>
                        <a:t> Maiani</a:t>
                      </a:r>
                      <a:r>
                        <a:rPr lang="it-IT" sz="700" dirty="0">
                          <a:effectLst/>
                        </a:rPr>
                        <a:t>, </a:t>
                      </a:r>
                      <a:r>
                        <a:rPr lang="it-IT" sz="700" i="1" dirty="0" err="1">
                          <a:effectLst/>
                          <a:hlinkClick r:id="rId192" tooltip="Horti Pallantiani"/>
                        </a:rPr>
                        <a:t>Horti</a:t>
                      </a:r>
                      <a:r>
                        <a:rPr lang="it-IT" sz="700" i="1" dirty="0">
                          <a:effectLst/>
                          <a:hlinkClick r:id="rId192" tooltip="Horti Pallantiani"/>
                        </a:rPr>
                        <a:t> </a:t>
                      </a:r>
                      <a:r>
                        <a:rPr lang="it-IT" sz="700" i="1" dirty="0" err="1">
                          <a:effectLst/>
                          <a:hlinkClick r:id="rId192" tooltip="Horti Pallantiani"/>
                        </a:rPr>
                        <a:t>Pallantiani</a:t>
                      </a:r>
                      <a:r>
                        <a:rPr lang="it-IT" sz="700" dirty="0">
                          <a:effectLst/>
                        </a:rPr>
                        <a:t> • </a:t>
                      </a:r>
                      <a:r>
                        <a:rPr lang="it-IT" sz="700" i="1" dirty="0">
                          <a:effectLst/>
                          <a:hlinkClick r:id="rId193" tooltip="Lacus Orphei"/>
                        </a:rPr>
                        <a:t>Lacus </a:t>
                      </a:r>
                      <a:r>
                        <a:rPr lang="it-IT" sz="700" i="1" dirty="0" err="1">
                          <a:effectLst/>
                          <a:hlinkClick r:id="rId193" tooltip="Lacus Orphei"/>
                        </a:rPr>
                        <a:t>Orphei</a:t>
                      </a:r>
                      <a:r>
                        <a:rPr lang="it-IT" sz="700" dirty="0">
                          <a:effectLst/>
                        </a:rPr>
                        <a:t> • </a:t>
                      </a:r>
                      <a:r>
                        <a:rPr lang="it-IT" sz="700" i="1" dirty="0" err="1">
                          <a:effectLst/>
                          <a:hlinkClick r:id="rId194" tooltip="Macellum Liviae"/>
                        </a:rPr>
                        <a:t>Macellum</a:t>
                      </a:r>
                      <a:r>
                        <a:rPr lang="it-IT" sz="700" i="1" dirty="0">
                          <a:effectLst/>
                          <a:hlinkClick r:id="rId194" tooltip="Macellum Liviae"/>
                        </a:rPr>
                        <a:t> </a:t>
                      </a:r>
                      <a:r>
                        <a:rPr lang="it-IT" sz="700" i="1" dirty="0" err="1">
                          <a:effectLst/>
                          <a:hlinkClick r:id="rId194" tooltip="Macellum Liviae"/>
                        </a:rPr>
                        <a:t>Liviae</a:t>
                      </a:r>
                      <a:r>
                        <a:rPr lang="it-IT" sz="700" dirty="0">
                          <a:effectLst/>
                        </a:rPr>
                        <a:t> • </a:t>
                      </a:r>
                      <a:r>
                        <a:rPr lang="it-IT" sz="700" dirty="0">
                          <a:effectLst/>
                          <a:hlinkClick r:id="rId195" tooltip="Necropoli dell'Esquilino"/>
                        </a:rPr>
                        <a:t>Necropoli dell'Esquilino</a:t>
                      </a:r>
                      <a:r>
                        <a:rPr lang="it-IT" sz="700" dirty="0">
                          <a:effectLst/>
                        </a:rPr>
                        <a:t> • </a:t>
                      </a:r>
                      <a:r>
                        <a:rPr lang="it-IT" sz="700" dirty="0">
                          <a:effectLst/>
                          <a:hlinkClick r:id="rId196" tooltip="Ninfeo di Alessandro"/>
                        </a:rPr>
                        <a:t>Ninfeo di Alessandro</a:t>
                      </a:r>
                      <a:r>
                        <a:rPr lang="it-IT" sz="700" dirty="0">
                          <a:effectLst/>
                        </a:rPr>
                        <a:t> • </a:t>
                      </a:r>
                      <a:r>
                        <a:rPr lang="it-IT" sz="700" dirty="0">
                          <a:effectLst/>
                          <a:hlinkClick r:id="rId197" tooltip="Palazzo Sessoriano"/>
                        </a:rPr>
                        <a:t>Palazzo </a:t>
                      </a:r>
                      <a:r>
                        <a:rPr lang="it-IT" sz="700" dirty="0" err="1">
                          <a:effectLst/>
                          <a:hlinkClick r:id="rId197" tooltip="Palazzo Sessoriano"/>
                        </a:rPr>
                        <a:t>Sessoriano</a:t>
                      </a:r>
                      <a:r>
                        <a:rPr lang="it-IT" sz="700" dirty="0">
                          <a:effectLst/>
                        </a:rPr>
                        <a:t> • </a:t>
                      </a:r>
                      <a:r>
                        <a:rPr lang="it-IT" sz="700" dirty="0">
                          <a:effectLst/>
                          <a:hlinkClick r:id="rId198" tooltip="Porta Esquilina"/>
                        </a:rPr>
                        <a:t>Porta Esquilina</a:t>
                      </a:r>
                      <a:r>
                        <a:rPr lang="it-IT" sz="700" dirty="0">
                          <a:effectLst/>
                        </a:rPr>
                        <a:t> (poi </a:t>
                      </a:r>
                      <a:r>
                        <a:rPr lang="it-IT" sz="700" dirty="0">
                          <a:effectLst/>
                          <a:hlinkClick r:id="rId199" tooltip="Arco di Gallieno"/>
                        </a:rPr>
                        <a:t>Arco di Gallieno</a:t>
                      </a:r>
                      <a:r>
                        <a:rPr lang="it-IT" sz="700" dirty="0">
                          <a:effectLst/>
                        </a:rPr>
                        <a:t>?) e </a:t>
                      </a:r>
                      <a:r>
                        <a:rPr lang="it-IT" sz="700" dirty="0">
                          <a:effectLst/>
                          <a:hlinkClick r:id="rId200" tooltip="Porta Viminalis"/>
                        </a:rPr>
                        <a:t>Porta </a:t>
                      </a:r>
                      <a:r>
                        <a:rPr lang="it-IT" sz="700" dirty="0" err="1">
                          <a:effectLst/>
                          <a:hlinkClick r:id="rId200" tooltip="Porta Viminalis"/>
                        </a:rPr>
                        <a:t>Viminalis</a:t>
                      </a:r>
                      <a:r>
                        <a:rPr lang="it-IT" sz="700" dirty="0">
                          <a:effectLst/>
                        </a:rPr>
                        <a:t> (</a:t>
                      </a:r>
                      <a:r>
                        <a:rPr lang="it-IT" sz="700" dirty="0">
                          <a:effectLst/>
                          <a:hlinkClick r:id="rId163" tooltip="Mura serviane"/>
                        </a:rPr>
                        <a:t>mura serviane</a:t>
                      </a:r>
                      <a:r>
                        <a:rPr lang="it-IT" sz="700" dirty="0">
                          <a:effectLst/>
                        </a:rPr>
                        <a:t>) • </a:t>
                      </a:r>
                      <a:r>
                        <a:rPr lang="it-IT" sz="700" dirty="0">
                          <a:effectLst/>
                          <a:hlinkClick r:id="rId165" tooltip="Porta San Giovanni (Roma)"/>
                        </a:rPr>
                        <a:t>Porta San Giovanni</a:t>
                      </a:r>
                      <a:r>
                        <a:rPr lang="it-IT" sz="700" dirty="0">
                          <a:effectLst/>
                        </a:rPr>
                        <a:t>, </a:t>
                      </a:r>
                      <a:r>
                        <a:rPr lang="it-IT" sz="700" dirty="0">
                          <a:effectLst/>
                          <a:hlinkClick r:id="rId201" tooltip="Porta Asinaria"/>
                        </a:rPr>
                        <a:t>Porta </a:t>
                      </a:r>
                      <a:r>
                        <a:rPr lang="it-IT" sz="700" dirty="0" err="1">
                          <a:effectLst/>
                          <a:hlinkClick r:id="rId201" tooltip="Porta Asinaria"/>
                        </a:rPr>
                        <a:t>Asinaria</a:t>
                      </a:r>
                      <a:r>
                        <a:rPr lang="it-IT" sz="700" dirty="0">
                          <a:effectLst/>
                        </a:rPr>
                        <a:t>, </a:t>
                      </a:r>
                      <a:r>
                        <a:rPr lang="it-IT" sz="700" dirty="0">
                          <a:effectLst/>
                          <a:hlinkClick r:id="rId202" tooltip="Porta Clausa"/>
                        </a:rPr>
                        <a:t>Porta </a:t>
                      </a:r>
                      <a:r>
                        <a:rPr lang="it-IT" sz="700" dirty="0" err="1">
                          <a:effectLst/>
                          <a:hlinkClick r:id="rId202" tooltip="Porta Clausa"/>
                        </a:rPr>
                        <a:t>Clausa</a:t>
                      </a:r>
                      <a:r>
                        <a:rPr lang="it-IT" sz="700" dirty="0">
                          <a:effectLst/>
                        </a:rPr>
                        <a:t>, </a:t>
                      </a:r>
                      <a:r>
                        <a:rPr lang="it-IT" sz="700" dirty="0">
                          <a:effectLst/>
                          <a:hlinkClick r:id="rId203" tooltip="Porta Prenestina"/>
                        </a:rPr>
                        <a:t>Porta Prenestina</a:t>
                      </a:r>
                      <a:r>
                        <a:rPr lang="it-IT" sz="700" dirty="0">
                          <a:effectLst/>
                        </a:rPr>
                        <a:t> e </a:t>
                      </a:r>
                      <a:r>
                        <a:rPr lang="it-IT" sz="700" dirty="0">
                          <a:effectLst/>
                          <a:hlinkClick r:id="rId204" tooltip="Porta Tiburtina"/>
                        </a:rPr>
                        <a:t>Porta Tiburtina</a:t>
                      </a:r>
                      <a:r>
                        <a:rPr lang="it-IT" sz="700" dirty="0">
                          <a:effectLst/>
                        </a:rPr>
                        <a:t> (</a:t>
                      </a:r>
                      <a:r>
                        <a:rPr lang="it-IT" sz="700" dirty="0">
                          <a:effectLst/>
                          <a:hlinkClick r:id="rId166" tooltip="Mura aureliane"/>
                        </a:rPr>
                        <a:t>mura aureliane</a:t>
                      </a:r>
                      <a:r>
                        <a:rPr lang="it-IT" sz="700" dirty="0">
                          <a:effectLst/>
                        </a:rPr>
                        <a:t>) • </a:t>
                      </a:r>
                      <a:r>
                        <a:rPr lang="it-IT" sz="700" dirty="0">
                          <a:effectLst/>
                          <a:hlinkClick r:id="rId205" tooltip="Sepolcro di Eurisace"/>
                        </a:rPr>
                        <a:t>Sepolcro di Eurisace</a:t>
                      </a:r>
                      <a:r>
                        <a:rPr lang="it-IT" sz="700" dirty="0">
                          <a:effectLst/>
                        </a:rPr>
                        <a:t> • </a:t>
                      </a:r>
                      <a:r>
                        <a:rPr lang="it-IT" sz="700" i="1" dirty="0" err="1">
                          <a:effectLst/>
                          <a:hlinkClick r:id="rId206" tooltip="Sepulcrum Aureliorum (la pagina non esiste)"/>
                        </a:rPr>
                        <a:t>Sepulcrum</a:t>
                      </a:r>
                      <a:r>
                        <a:rPr lang="it-IT" sz="700" i="1" dirty="0">
                          <a:effectLst/>
                          <a:hlinkClick r:id="rId206" tooltip="Sepulcrum Aureliorum (la pagina non esiste)"/>
                        </a:rPr>
                        <a:t> </a:t>
                      </a:r>
                      <a:r>
                        <a:rPr lang="it-IT" sz="700" i="1" dirty="0" err="1">
                          <a:effectLst/>
                          <a:hlinkClick r:id="rId206" tooltip="Sepulcrum Aureliorum (la pagina non esiste)"/>
                        </a:rPr>
                        <a:t>Aureliorum</a:t>
                      </a:r>
                      <a:r>
                        <a:rPr lang="it-IT" sz="700" dirty="0">
                          <a:effectLst/>
                        </a:rPr>
                        <a:t> • </a:t>
                      </a:r>
                      <a:r>
                        <a:rPr lang="it-IT" sz="700" i="1" dirty="0" err="1">
                          <a:effectLst/>
                          <a:hlinkClick r:id="rId167" tooltip="Cohortium Vigilum Stationes"/>
                        </a:rPr>
                        <a:t>Statio</a:t>
                      </a:r>
                      <a:r>
                        <a:rPr lang="it-IT" sz="700" i="1" dirty="0">
                          <a:effectLst/>
                          <a:hlinkClick r:id="rId167" tooltip="Cohortium Vigilum Stationes"/>
                        </a:rPr>
                        <a:t> </a:t>
                      </a:r>
                      <a:r>
                        <a:rPr lang="it-IT" sz="700" i="1" dirty="0" err="1">
                          <a:effectLst/>
                          <a:hlinkClick r:id="rId167" tooltip="Cohortium Vigilum Stationes"/>
                        </a:rPr>
                        <a:t>cohortis</a:t>
                      </a:r>
                      <a:r>
                        <a:rPr lang="it-IT" sz="700" i="1" dirty="0">
                          <a:effectLst/>
                          <a:hlinkClick r:id="rId167" tooltip="Cohortium Vigilum Stationes"/>
                        </a:rPr>
                        <a:t> II </a:t>
                      </a:r>
                      <a:r>
                        <a:rPr lang="it-IT" sz="700" i="1" dirty="0" err="1">
                          <a:effectLst/>
                          <a:hlinkClick r:id="rId167" tooltip="Cohortium Vigilum Stationes"/>
                        </a:rPr>
                        <a:t>vigilum</a:t>
                      </a:r>
                      <a:r>
                        <a:rPr lang="it-IT" sz="700" dirty="0">
                          <a:effectLst/>
                        </a:rPr>
                        <a:t> • </a:t>
                      </a:r>
                      <a:r>
                        <a:rPr lang="it-IT" sz="700" dirty="0">
                          <a:effectLst/>
                          <a:hlinkClick r:id="rId207" tooltip="Tempio di Giunone Lucina"/>
                        </a:rPr>
                        <a:t>Tempio di Giunone Lucina</a:t>
                      </a:r>
                      <a:r>
                        <a:rPr lang="it-IT" sz="700" dirty="0">
                          <a:effectLst/>
                        </a:rPr>
                        <a:t> • </a:t>
                      </a:r>
                      <a:r>
                        <a:rPr lang="it-IT" sz="700" dirty="0">
                          <a:effectLst/>
                          <a:hlinkClick r:id="rId208" tooltip="Tempio di Iside a via Labicana"/>
                        </a:rPr>
                        <a:t>Tempio di </a:t>
                      </a:r>
                      <a:r>
                        <a:rPr lang="it-IT" sz="700" i="1" dirty="0">
                          <a:effectLst/>
                          <a:hlinkClick r:id="rId208" tooltip="Tempio di Iside a via Labicana"/>
                        </a:rPr>
                        <a:t>Isis </a:t>
                      </a:r>
                      <a:r>
                        <a:rPr lang="it-IT" sz="700" i="1" dirty="0" err="1">
                          <a:effectLst/>
                          <a:hlinkClick r:id="rId208" tooltip="Tempio di Iside a via Labicana"/>
                        </a:rPr>
                        <a:t>patricia</a:t>
                      </a:r>
                      <a:r>
                        <a:rPr lang="it-IT" sz="700" dirty="0">
                          <a:effectLst/>
                        </a:rPr>
                        <a:t> • </a:t>
                      </a:r>
                      <a:r>
                        <a:rPr lang="it-IT" sz="700" dirty="0">
                          <a:effectLst/>
                          <a:hlinkClick r:id="rId209" tooltip="Tempio di Minerva Medica"/>
                        </a:rPr>
                        <a:t>Tempio di Minerva Medica</a:t>
                      </a:r>
                      <a:r>
                        <a:rPr lang="it-IT" sz="700" dirty="0">
                          <a:effectLst/>
                        </a:rPr>
                        <a:t> • </a:t>
                      </a:r>
                      <a:r>
                        <a:rPr lang="it-IT" sz="700" dirty="0">
                          <a:effectLst/>
                          <a:hlinkClick r:id="rId210" tooltip="Terme Eleniane"/>
                        </a:rPr>
                        <a:t>Terme </a:t>
                      </a:r>
                      <a:r>
                        <a:rPr lang="it-IT" sz="700" dirty="0" err="1">
                          <a:effectLst/>
                          <a:hlinkClick r:id="rId210" tooltip="Terme Eleniane"/>
                        </a:rPr>
                        <a:t>Eleniane</a:t>
                      </a:r>
                      <a:r>
                        <a:rPr lang="it-IT" sz="700" dirty="0">
                          <a:effectLst/>
                        </a:rPr>
                        <a:t> • </a:t>
                      </a:r>
                      <a:r>
                        <a:rPr lang="it-IT" sz="700" dirty="0">
                          <a:effectLst/>
                          <a:hlinkClick r:id="rId211" tooltip="Via Celimontana (la pagina non esiste)"/>
                        </a:rPr>
                        <a:t>Via Celimontana</a:t>
                      </a:r>
                      <a:r>
                        <a:rPr lang="it-IT" sz="700" dirty="0">
                          <a:effectLst/>
                        </a:rPr>
                        <a:t>, </a:t>
                      </a:r>
                      <a:r>
                        <a:rPr lang="it-IT" sz="700" dirty="0">
                          <a:effectLst/>
                          <a:hlinkClick r:id="rId212" tooltip="Via Labicana"/>
                        </a:rPr>
                        <a:t>Via Labicana</a:t>
                      </a:r>
                      <a:r>
                        <a:rPr lang="it-IT" sz="700" dirty="0">
                          <a:effectLst/>
                        </a:rPr>
                        <a:t>, </a:t>
                      </a:r>
                      <a:r>
                        <a:rPr lang="it-IT" sz="700" dirty="0">
                          <a:effectLst/>
                          <a:hlinkClick r:id="rId213" tooltip="Via Prenestina"/>
                        </a:rPr>
                        <a:t>Via Prenestina</a:t>
                      </a:r>
                      <a:r>
                        <a:rPr lang="it-IT" sz="700" dirty="0">
                          <a:effectLst/>
                        </a:rPr>
                        <a:t>, </a:t>
                      </a:r>
                      <a:r>
                        <a:rPr lang="it-IT" sz="700" dirty="0">
                          <a:effectLst/>
                          <a:hlinkClick r:id="rId214" tooltip="Via Taurina (la pagina non esiste)"/>
                        </a:rPr>
                        <a:t>Via Taurina</a:t>
                      </a:r>
                      <a:r>
                        <a:rPr lang="it-IT" sz="700" dirty="0">
                          <a:effectLst/>
                        </a:rPr>
                        <a:t>, </a:t>
                      </a:r>
                      <a:r>
                        <a:rPr lang="it-IT" sz="700" dirty="0">
                          <a:effectLst/>
                          <a:hlinkClick r:id="rId215" tooltip="Via Tiburtina"/>
                        </a:rPr>
                        <a:t>Via Tiburtina</a:t>
                      </a:r>
                      <a:r>
                        <a:rPr lang="it-IT" sz="700" dirty="0">
                          <a:effectLst/>
                        </a:rPr>
                        <a:t> e </a:t>
                      </a:r>
                      <a:r>
                        <a:rPr lang="it-IT" sz="700" dirty="0">
                          <a:effectLst/>
                          <a:hlinkClick r:id="rId171" tooltip="Via Tuscolana"/>
                        </a:rPr>
                        <a:t>Via Tuscolana</a:t>
                      </a:r>
                      <a:endParaRPr lang="it-IT" sz="700" dirty="0">
                        <a:effectLst/>
                      </a:endParaRPr>
                    </a:p>
                  </a:txBody>
                  <a:tcPr marL="4637" marR="4637" marT="4637" marB="4637"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tcPr>
                </a:tc>
                <a:tc>
                  <a:txBody>
                    <a:bodyPr/>
                    <a:lstStyle/>
                    <a:p>
                      <a:pPr fontAlgn="ctr"/>
                      <a:endParaRPr lang="it-IT" sz="700" dirty="0">
                        <a:effectLst/>
                      </a:endParaRPr>
                    </a:p>
                  </a:txBody>
                  <a:tcPr marL="16230" marR="4637" marT="4637" marB="4637" anchor="ctr">
                    <a:lnL w="6350" cap="flat" cmpd="sng" algn="ctr">
                      <a:solidFill>
                        <a:srgbClr val="AAAAAA"/>
                      </a:solidFill>
                      <a:prstDash val="solid"/>
                      <a:round/>
                      <a:headEnd type="none" w="med" len="med"/>
                      <a:tailEnd type="none" w="med" len="med"/>
                    </a:lnL>
                    <a:lnR w="6350" cap="flat" cmpd="sng" algn="ctr">
                      <a:solidFill>
                        <a:srgbClr val="AAAAAA"/>
                      </a:solidFill>
                      <a:prstDash val="solid"/>
                      <a:round/>
                      <a:headEnd type="none" w="med" len="med"/>
                      <a:tailEnd type="none" w="med" len="med"/>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tcPr>
                </a:tc>
              </a:tr>
            </a:tbl>
          </a:graphicData>
        </a:graphic>
      </p:graphicFrame>
      <p:graphicFrame>
        <p:nvGraphicFramePr>
          <p:cNvPr id="14" name="Tabella 13"/>
          <p:cNvGraphicFramePr>
            <a:graphicFrameLocks noGrp="1"/>
          </p:cNvGraphicFramePr>
          <p:nvPr/>
        </p:nvGraphicFramePr>
        <p:xfrm>
          <a:off x="457200" y="3543141"/>
          <a:ext cx="8229600" cy="640080"/>
        </p:xfrm>
        <a:graphic>
          <a:graphicData uri="http://schemas.openxmlformats.org/drawingml/2006/table">
            <a:tbl>
              <a:tblPr/>
              <a:tblGrid>
                <a:gridCol w="4114800"/>
                <a:gridCol w="4114800"/>
              </a:tblGrid>
              <a:tr h="0">
                <a:tc>
                  <a:txBody>
                    <a:bodyPr/>
                    <a:lstStyle/>
                    <a:p>
                      <a:r>
                        <a:rPr lang="it-IT">
                          <a:hlinkClick r:id="rId216" tooltip="Aiuto:Controllo di autorità"/>
                        </a:rPr>
                        <a:t>Controllo di autorità</a:t>
                      </a:r>
                      <a:endParaRPr lang="it-IT"/>
                    </a:p>
                  </a:txBody>
                  <a:tcPr anchor="ctr">
                    <a:lnL>
                      <a:noFill/>
                    </a:lnL>
                    <a:lnR>
                      <a:noFill/>
                    </a:lnR>
                    <a:lnT>
                      <a:noFill/>
                    </a:lnT>
                    <a:lnB>
                      <a:noFill/>
                    </a:lnB>
                  </a:tcPr>
                </a:tc>
                <a:tc>
                  <a:txBody>
                    <a:bodyPr/>
                    <a:lstStyle/>
                    <a:p>
                      <a:r>
                        <a:rPr lang="da-DK">
                          <a:hlinkClick r:id="rId217" tooltip="Virtual International Authority File"/>
                        </a:rPr>
                        <a:t>VIAF</a:t>
                      </a:r>
                      <a:r>
                        <a:rPr lang="da-DK"/>
                        <a:t>: (</a:t>
                      </a:r>
                      <a:r>
                        <a:rPr lang="da-DK" b="1">
                          <a:effectLst/>
                        </a:rPr>
                        <a:t>EN</a:t>
                      </a:r>
                      <a:r>
                        <a:rPr lang="da-DK"/>
                        <a:t>) </a:t>
                      </a:r>
                      <a:r>
                        <a:rPr lang="da-DK">
                          <a:hlinkClick r:id="rId218"/>
                        </a:rPr>
                        <a:t>155972474</a:t>
                      </a:r>
                      <a:r>
                        <a:rPr lang="da-DK" b="1">
                          <a:effectLst/>
                        </a:rPr>
                        <a:t> ·</a:t>
                      </a:r>
                      <a:r>
                        <a:rPr lang="da-DK"/>
                        <a:t> </a:t>
                      </a:r>
                      <a:r>
                        <a:rPr lang="da-DK">
                          <a:hlinkClick r:id="rId219" tooltip="Gemeinsame Normdatei"/>
                        </a:rPr>
                        <a:t>GND</a:t>
                      </a:r>
                      <a:r>
                        <a:rPr lang="da-DK"/>
                        <a:t>: (</a:t>
                      </a:r>
                      <a:r>
                        <a:rPr lang="da-DK" b="1">
                          <a:effectLst/>
                        </a:rPr>
                        <a:t>DE</a:t>
                      </a:r>
                      <a:r>
                        <a:rPr lang="da-DK"/>
                        <a:t>) </a:t>
                      </a:r>
                      <a:r>
                        <a:rPr lang="da-DK">
                          <a:hlinkClick r:id="rId220"/>
                        </a:rPr>
                        <a:t>4124075-3</a:t>
                      </a:r>
                      <a:endParaRPr lang="da-DK"/>
                    </a:p>
                  </a:txBody>
                  <a:tcPr anchor="ctr">
                    <a:lnL>
                      <a:noFill/>
                    </a:lnL>
                    <a:lnR>
                      <a:noFill/>
                    </a:lnR>
                    <a:lnT>
                      <a:noFill/>
                    </a:lnT>
                    <a:lnB>
                      <a:noFill/>
                    </a:lnB>
                  </a:tcPr>
                </a:tc>
              </a:tr>
            </a:tbl>
          </a:graphicData>
        </a:graphic>
      </p:graphicFrame>
      <p:graphicFrame>
        <p:nvGraphicFramePr>
          <p:cNvPr id="15" name="Tabella 14"/>
          <p:cNvGraphicFramePr>
            <a:graphicFrameLocks noGrp="1"/>
          </p:cNvGraphicFramePr>
          <p:nvPr/>
        </p:nvGraphicFramePr>
        <p:xfrm>
          <a:off x="457200" y="3497421"/>
          <a:ext cx="8229600" cy="731520"/>
        </p:xfrm>
        <a:graphic>
          <a:graphicData uri="http://schemas.openxmlformats.org/drawingml/2006/table">
            <a:tbl>
              <a:tblPr/>
              <a:tblGrid>
                <a:gridCol w="4114800"/>
                <a:gridCol w="4114800"/>
              </a:tblGrid>
              <a:tr h="0">
                <a:tc>
                  <a:txBody>
                    <a:bodyPr/>
                    <a:lstStyle/>
                    <a:p>
                      <a:r>
                        <a:rPr lang="it-IT" b="1">
                          <a:effectLst/>
                          <a:hlinkClick r:id="rId221" tooltip="Portale:Architettura"/>
                        </a:rPr>
                        <a:t>Portale Architettura</a:t>
                      </a:r>
                      <a:endParaRPr lang="it-IT">
                        <a:effectLst/>
                      </a:endParaRPr>
                    </a:p>
                  </a:txBody>
                  <a:tcPr marR="19050" anchor="ctr">
                    <a:lnL>
                      <a:noFill/>
                    </a:lnL>
                    <a:lnR>
                      <a:noFill/>
                    </a:lnR>
                    <a:lnT>
                      <a:noFill/>
                    </a:lnT>
                    <a:lnB>
                      <a:noFill/>
                    </a:lnB>
                  </a:tcPr>
                </a:tc>
                <a:tc>
                  <a:txBody>
                    <a:bodyPr/>
                    <a:lstStyle/>
                    <a:p>
                      <a:r>
                        <a:rPr lang="it-IT" b="1">
                          <a:effectLst/>
                          <a:hlinkClick r:id="rId222" tooltip="Portale:Cattolicesimo"/>
                        </a:rPr>
                        <a:t>Portale Cattolicesimo</a:t>
                      </a:r>
                      <a:endParaRPr lang="it-IT">
                        <a:effectLst/>
                      </a:endParaRPr>
                    </a:p>
                  </a:txBody>
                  <a:tcPr marL="19050" anchor="ctr">
                    <a:lnL>
                      <a:noFill/>
                    </a:lnL>
                    <a:lnR>
                      <a:noFill/>
                    </a:lnR>
                    <a:lnT>
                      <a:noFill/>
                    </a:lnT>
                    <a:lnB>
                      <a:noFill/>
                    </a:lnB>
                  </a:tcPr>
                </a:tc>
              </a:tr>
              <a:tr h="0">
                <a:tc>
                  <a:txBody>
                    <a:bodyPr/>
                    <a:lstStyle/>
                    <a:p>
                      <a:r>
                        <a:rPr lang="it-IT" b="1">
                          <a:effectLst/>
                          <a:hlinkClick r:id="rId223" tooltip="Portale:Roma"/>
                        </a:rPr>
                        <a:t>Portale Roma</a:t>
                      </a:r>
                      <a:endParaRPr lang="it-IT">
                        <a:effectLst/>
                      </a:endParaRPr>
                    </a:p>
                  </a:txBody>
                  <a:tcPr marR="19050" anchor="ctr">
                    <a:lnL>
                      <a:noFill/>
                    </a:lnL>
                    <a:lnR>
                      <a:noFill/>
                    </a:lnR>
                    <a:lnT>
                      <a:noFill/>
                    </a:lnT>
                    <a:lnB>
                      <a:noFill/>
                    </a:lnB>
                  </a:tcPr>
                </a:tc>
                <a:tc>
                  <a:txBody>
                    <a:bodyPr/>
                    <a:lstStyle/>
                    <a:p>
                      <a:r>
                        <a:rPr lang="it-IT" b="1" dirty="0">
                          <a:effectLst/>
                          <a:hlinkClick r:id="rId224" tooltip="Portale:Scultura"/>
                        </a:rPr>
                        <a:t>Portale Scultura</a:t>
                      </a:r>
                      <a:endParaRPr lang="it-IT" dirty="0">
                        <a:effectLst/>
                      </a:endParaRPr>
                    </a:p>
                  </a:txBody>
                  <a:tcPr marL="19050" anchor="ctr">
                    <a:lnL>
                      <a:noFill/>
                    </a:lnL>
                    <a:lnR>
                      <a:noFill/>
                    </a:lnR>
                    <a:lnT>
                      <a:noFill/>
                    </a:lnT>
                    <a:lnB>
                      <a:noFill/>
                    </a:lnB>
                  </a:tcPr>
                </a:tc>
              </a:tr>
            </a:tbl>
          </a:graphicData>
        </a:graphic>
      </p:graphicFrame>
      <p:sp>
        <p:nvSpPr>
          <p:cNvPr id="16" name="Rectangle 1"/>
          <p:cNvSpPr>
            <a:spLocks noChangeArrowheads="1"/>
          </p:cNvSpPr>
          <p:nvPr/>
        </p:nvSpPr>
        <p:spPr bwMode="auto">
          <a:xfrm>
            <a:off x="457200" y="349726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17" name="Rectangle 2"/>
          <p:cNvSpPr>
            <a:spLocks noChangeArrowheads="1"/>
          </p:cNvSpPr>
          <p:nvPr/>
        </p:nvSpPr>
        <p:spPr bwMode="auto">
          <a:xfrm>
            <a:off x="457200" y="39544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chemeClr val="tx1"/>
                </a:solidFill>
                <a:effectLst/>
                <a:latin typeface="Arial" charset="0"/>
                <a:cs typeface="Arial" charset="0"/>
              </a:rPr>
              <a:t>Il nuovo edificio, inaugurato agli inizi del </a:t>
            </a:r>
            <a:r>
              <a:rPr kumimoji="0" lang="it-IT" altLang="it-IT" sz="1800" b="0" i="0" u="none" strike="noStrike" cap="none" normalizeH="0" baseline="0" smtClean="0">
                <a:ln>
                  <a:noFill/>
                </a:ln>
                <a:solidFill>
                  <a:schemeClr val="tx1"/>
                </a:solidFill>
                <a:effectLst/>
                <a:latin typeface="Arial" charset="0"/>
                <a:cs typeface="Arial" charset="0"/>
                <a:hlinkClick r:id="rId225" tooltip="X secolo"/>
              </a:rPr>
              <a:t>X secolo</a:t>
            </a:r>
            <a:r>
              <a:rPr kumimoji="0" lang="it-IT" altLang="it-IT" sz="1800" b="0" i="0" u="none" strike="noStrike" cap="none" normalizeH="0" baseline="0" smtClean="0">
                <a:ln>
                  <a:noFill/>
                </a:ln>
                <a:solidFill>
                  <a:schemeClr val="tx1"/>
                </a:solidFill>
                <a:effectLst/>
                <a:latin typeface="Arial" charset="0"/>
                <a:cs typeface="Arial" charset="0"/>
              </a:rPr>
              <a:t>, rispettava nella loro essenza le proporzioni della basilica costantiniana. Esso venne consacrato da </a:t>
            </a:r>
            <a:r>
              <a:rPr kumimoji="0" lang="it-IT" altLang="it-IT" sz="1800" b="0" i="0" u="none" strike="noStrike" cap="none" normalizeH="0" baseline="0" smtClean="0">
                <a:ln>
                  <a:noFill/>
                </a:ln>
                <a:solidFill>
                  <a:schemeClr val="tx1"/>
                </a:solidFill>
                <a:effectLst/>
                <a:latin typeface="Arial" charset="0"/>
                <a:cs typeface="Arial" charset="0"/>
                <a:hlinkClick r:id="rId226" tooltip="Papa Sergio III"/>
              </a:rPr>
              <a:t>papa Sergio III</a:t>
            </a:r>
            <a:r>
              <a:rPr kumimoji="0" lang="it-IT" altLang="it-IT" sz="1800" b="0" i="0" u="none" strike="noStrike" cap="none" normalizeH="0" baseline="0" smtClean="0">
                <a:ln>
                  <a:noFill/>
                </a:ln>
                <a:solidFill>
                  <a:schemeClr val="tx1"/>
                </a:solidFill>
                <a:effectLst/>
                <a:latin typeface="Arial" charset="0"/>
                <a:cs typeface="Arial" charset="0"/>
              </a:rPr>
              <a:t>, il quale, </a:t>
            </a:r>
            <a:r>
              <a:rPr kumimoji="0" lang="it-IT" altLang="it-IT" sz="1800" b="0" i="0" u="none" strike="noStrike" cap="none" normalizeH="0" baseline="0" smtClean="0">
                <a:ln>
                  <a:noFill/>
                </a:ln>
                <a:solidFill>
                  <a:srgbClr val="444444"/>
                </a:solidFill>
                <a:effectLst/>
                <a:latin typeface="Arial" charset="0"/>
                <a:cs typeface="Arial" charset="0"/>
              </a:rPr>
              <a:t>inaugurando anche il nuovo battistero</a:t>
            </a:r>
            <a:r>
              <a:rPr kumimoji="0" lang="it-IT" altLang="it-IT" sz="1800" b="0" i="0" u="none" strike="noStrike" cap="none" normalizeH="0" baseline="30000" smtClean="0">
                <a:ln>
                  <a:noFill/>
                </a:ln>
                <a:solidFill>
                  <a:srgbClr val="FF0000"/>
                </a:solidFill>
                <a:effectLst/>
                <a:latin typeface="Arial" charset="0"/>
                <a:cs typeface="Arial" charset="0"/>
              </a:rPr>
              <a:t>[</a:t>
            </a:r>
            <a:r>
              <a:rPr kumimoji="0" lang="it-IT" altLang="it-IT" sz="1800" b="0" i="1" u="none" strike="noStrike" cap="none" normalizeH="0" baseline="30000" smtClean="0">
                <a:ln>
                  <a:noFill/>
                </a:ln>
                <a:solidFill>
                  <a:srgbClr val="FF0000"/>
                </a:solidFill>
                <a:effectLst/>
                <a:latin typeface="Arial" charset="0"/>
                <a:cs typeface="Arial" charset="0"/>
                <a:hlinkClick r:id="rId227" tooltip="Aiuto:Chiarezza"/>
              </a:rPr>
              <a:t>non chiaro</a:t>
            </a:r>
            <a:r>
              <a:rPr kumimoji="0" lang="it-IT" altLang="it-IT" sz="1800" b="0" i="0" u="none" strike="noStrike" cap="none" normalizeH="0" baseline="30000" smtClean="0">
                <a:ln>
                  <a:noFill/>
                </a:ln>
                <a:solidFill>
                  <a:srgbClr val="FF0000"/>
                </a:solidFill>
                <a:effectLst/>
                <a:latin typeface="Arial" charset="0"/>
                <a:cs typeface="Arial" charset="0"/>
              </a:rPr>
              <a:t>]</a:t>
            </a:r>
            <a:r>
              <a:rPr kumimoji="0" lang="it-IT" altLang="it-IT" sz="1800" b="0" i="0" u="none" strike="noStrike" cap="none" normalizeH="0" baseline="0" smtClean="0">
                <a:ln>
                  <a:noFill/>
                </a:ln>
                <a:solidFill>
                  <a:schemeClr val="tx1"/>
                </a:solidFill>
                <a:effectLst/>
                <a:latin typeface="Arial" charset="0"/>
                <a:cs typeface="Arial" charset="0"/>
              </a:rPr>
              <a:t>, aggiunse alla chiesa anche la dedicazione a </a:t>
            </a:r>
            <a:r>
              <a:rPr kumimoji="0" lang="it-IT" altLang="it-IT" sz="900" b="0" i="0" u="none" strike="noStrike" cap="none" normalizeH="0" baseline="0" smtClean="0">
                <a:ln>
                  <a:noFill/>
                </a:ln>
                <a:solidFill>
                  <a:schemeClr val="tx1"/>
                </a:solidFill>
                <a:effectLst/>
                <a:latin typeface="Arial" charset="0"/>
                <a:cs typeface="Arial" charset="0"/>
                <a:hlinkClick r:id="rId228" tooltip="San Giovanni Battista"/>
              </a:rPr>
              <a:t>San Giovanni Battista</a:t>
            </a:r>
            <a:r>
              <a:rPr kumimoji="0" lang="it-IT" altLang="it-IT" sz="900" b="0" i="0" u="none" strike="noStrike" cap="none" normalizeH="0" baseline="0" smtClean="0">
                <a:ln>
                  <a:noFill/>
                </a:ln>
                <a:solidFill>
                  <a:schemeClr val="tx1"/>
                </a:solidFill>
                <a:effectLst/>
                <a:latin typeface="Arial" charset="0"/>
                <a:cs typeface="Arial" charset="0"/>
              </a:rPr>
              <a:t>. Sergio fece inoltre ornare la </a:t>
            </a:r>
            <a:r>
              <a:rPr kumimoji="0" lang="it-IT" altLang="it-IT" sz="1800" b="0" i="0" u="none" strike="noStrike" cap="none" normalizeH="0" baseline="0" smtClean="0">
                <a:ln>
                  <a:noFill/>
                </a:ln>
                <a:solidFill>
                  <a:schemeClr val="tx1"/>
                </a:solidFill>
                <a:effectLst/>
                <a:latin typeface="Arial" charset="0"/>
                <a:cs typeface="Arial" charset="0"/>
                <a:hlinkClick r:id="rId229" tooltip="Tribuna"/>
              </a:rPr>
              <a:t>tribuna</a:t>
            </a:r>
            <a:r>
              <a:rPr kumimoji="0" lang="it-IT" altLang="it-IT" sz="1800" b="0" i="0" u="none" strike="noStrike" cap="none" normalizeH="0" baseline="0" smtClean="0">
                <a:ln>
                  <a:noFill/>
                </a:ln>
                <a:solidFill>
                  <a:schemeClr val="tx1"/>
                </a:solidFill>
                <a:effectLst/>
                <a:latin typeface="Arial" charset="0"/>
                <a:cs typeface="Arial" charset="0"/>
              </a:rPr>
              <a:t> di </a:t>
            </a:r>
            <a:r>
              <a:rPr kumimoji="0" lang="it-IT" altLang="it-IT" sz="1800" b="0" i="0" u="none" strike="noStrike" cap="none" normalizeH="0" baseline="0" smtClean="0">
                <a:ln>
                  <a:noFill/>
                </a:ln>
                <a:solidFill>
                  <a:schemeClr val="tx1"/>
                </a:solidFill>
                <a:effectLst/>
                <a:latin typeface="Arial" charset="0"/>
                <a:cs typeface="Arial" charset="0"/>
                <a:hlinkClick r:id="rId230" tooltip="Mosaico"/>
              </a:rPr>
              <a:t>mosaici</a:t>
            </a:r>
            <a:r>
              <a:rPr kumimoji="0" lang="it-IT" altLang="it-IT" sz="1800" b="0" i="0" u="none" strike="noStrike" cap="none" normalizeH="0" baseline="0" smtClean="0">
                <a:ln>
                  <a:noFill/>
                </a:ln>
                <a:solidFill>
                  <a:schemeClr val="tx1"/>
                </a:solidFill>
                <a:effectLst/>
                <a:latin typeface="Arial" charset="0"/>
                <a:cs typeface="Arial" charset="0"/>
              </a:rPr>
              <a:t>, lasciando memoria della propria opera in un'elaborata </a:t>
            </a:r>
            <a:r>
              <a:rPr kumimoji="0" lang="it-IT" altLang="it-IT" sz="1800" b="0" i="0" u="none" strike="noStrike" cap="none" normalizeH="0" baseline="0" smtClean="0">
                <a:ln>
                  <a:noFill/>
                </a:ln>
                <a:solidFill>
                  <a:schemeClr val="tx1"/>
                </a:solidFill>
                <a:effectLst/>
                <a:latin typeface="Arial" charset="0"/>
                <a:cs typeface="Arial" charset="0"/>
                <a:hlinkClick r:id="rId231" tooltip="Epigrafe"/>
              </a:rPr>
              <a:t>epigrafe</a:t>
            </a:r>
            <a:r>
              <a:rPr kumimoji="0" lang="it-IT" altLang="it-IT" sz="1800" b="0" i="0" u="none" strike="noStrike" cap="none" normalizeH="0" baseline="0" smtClean="0">
                <a:ln>
                  <a:noFill/>
                </a:ln>
                <a:solidFill>
                  <a:schemeClr val="tx1"/>
                </a:solidFill>
                <a:effectLst/>
                <a:latin typeface="Arial" charset="0"/>
                <a:cs typeface="Arial" charset="0"/>
              </a:rPr>
              <a:t>, che venne posta al disopra della porta maggiore.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smtClean="0">
              <a:ln>
                <a:noFill/>
              </a:ln>
              <a:solidFill>
                <a:schemeClr val="tx1"/>
              </a:solidFill>
              <a:effectLst/>
              <a:latin typeface="Arial" charset="0"/>
              <a:cs typeface="Arial" charset="0"/>
            </a:endParaRPr>
          </a:p>
        </p:txBody>
      </p:sp>
      <p:sp>
        <p:nvSpPr>
          <p:cNvPr id="18" name="Rectangle 3"/>
          <p:cNvSpPr>
            <a:spLocks noChangeArrowheads="1"/>
          </p:cNvSpPr>
          <p:nvPr/>
        </p:nvSpPr>
        <p:spPr bwMode="auto">
          <a:xfrm>
            <a:off x="457200" y="39544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chemeClr val="tx1"/>
                </a:solidFill>
                <a:effectLst/>
                <a:latin typeface="Arial" charset="0"/>
                <a:cs typeface="Arial" charset="0"/>
              </a:rPr>
              <a:t>La basilica di papa Sergio era dotata di un </a:t>
            </a:r>
            <a:r>
              <a:rPr kumimoji="0" lang="it-IT" altLang="it-IT" sz="1800" b="0" i="0" u="none" strike="noStrike" cap="none" normalizeH="0" baseline="0" smtClean="0">
                <a:ln>
                  <a:noFill/>
                </a:ln>
                <a:solidFill>
                  <a:schemeClr val="tx1"/>
                </a:solidFill>
                <a:effectLst/>
                <a:latin typeface="Arial" charset="0"/>
                <a:cs typeface="Arial" charset="0"/>
                <a:hlinkClick r:id="rId232" tooltip="Campanile"/>
              </a:rPr>
              <a:t>campanile</a:t>
            </a:r>
            <a:r>
              <a:rPr kumimoji="0" lang="it-IT" altLang="it-IT" sz="1800" b="0" i="0" u="none" strike="noStrike" cap="none" normalizeH="0" baseline="0" smtClean="0">
                <a:ln>
                  <a:noFill/>
                </a:ln>
                <a:solidFill>
                  <a:schemeClr val="tx1"/>
                </a:solidFill>
                <a:effectLst/>
                <a:latin typeface="Arial" charset="0"/>
                <a:cs typeface="Arial" charset="0"/>
              </a:rPr>
              <a:t>, distrutto però da un fulmine nel </a:t>
            </a:r>
            <a:r>
              <a:rPr kumimoji="0" lang="it-IT" altLang="it-IT" sz="1800" b="0" i="0" u="none" strike="noStrike" cap="none" normalizeH="0" baseline="0" smtClean="0">
                <a:ln>
                  <a:noFill/>
                </a:ln>
                <a:solidFill>
                  <a:schemeClr val="tx1"/>
                </a:solidFill>
                <a:effectLst/>
                <a:latin typeface="Arial" charset="0"/>
                <a:cs typeface="Arial" charset="0"/>
                <a:hlinkClick r:id="rId233" tooltip="1115"/>
              </a:rPr>
              <a:t>1115</a:t>
            </a:r>
            <a:r>
              <a:rPr kumimoji="0" lang="it-IT" altLang="it-IT" sz="1800" b="0" i="0" u="none" strike="noStrike" cap="none" normalizeH="0" baseline="0" smtClean="0">
                <a:ln>
                  <a:noFill/>
                </a:ln>
                <a:solidFill>
                  <a:schemeClr val="tx1"/>
                </a:solidFill>
                <a:effectLst/>
                <a:latin typeface="Arial" charset="0"/>
                <a:cs typeface="Arial" charset="0"/>
              </a:rPr>
              <a:t> e riedificato da </a:t>
            </a:r>
            <a:r>
              <a:rPr kumimoji="0" lang="it-IT" altLang="it-IT" sz="1800" b="0" i="0" u="none" strike="noStrike" cap="none" normalizeH="0" baseline="0" smtClean="0">
                <a:ln>
                  <a:noFill/>
                </a:ln>
                <a:solidFill>
                  <a:schemeClr val="tx1"/>
                </a:solidFill>
                <a:effectLst/>
                <a:latin typeface="Arial" charset="0"/>
                <a:cs typeface="Arial" charset="0"/>
                <a:hlinkClick r:id="rId234" tooltip="Papa Pasquale II"/>
              </a:rPr>
              <a:t>papa Pasquale II</a:t>
            </a:r>
            <a:r>
              <a:rPr kumimoji="0" lang="it-IT" altLang="it-IT" sz="1800" b="0" i="0" u="none" strike="noStrike" cap="none" normalizeH="0" baseline="0" smtClean="0">
                <a:ln>
                  <a:noFill/>
                </a:ln>
                <a:solidFill>
                  <a:schemeClr val="tx1"/>
                </a:solidFill>
                <a:effectLst/>
                <a:latin typeface="Arial" charset="0"/>
                <a:cs typeface="Arial"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smtClean="0">
              <a:ln>
                <a:noFill/>
              </a:ln>
              <a:solidFill>
                <a:schemeClr val="tx1"/>
              </a:solidFill>
              <a:effectLst/>
              <a:latin typeface="Arial" charset="0"/>
              <a:cs typeface="Arial" charset="0"/>
            </a:endParaRPr>
          </a:p>
        </p:txBody>
      </p:sp>
      <p:sp>
        <p:nvSpPr>
          <p:cNvPr id="19" name="Rectangle 4"/>
          <p:cNvSpPr>
            <a:spLocks noChangeArrowheads="1"/>
          </p:cNvSpPr>
          <p:nvPr/>
        </p:nvSpPr>
        <p:spPr bwMode="auto">
          <a:xfrm>
            <a:off x="457200" y="39544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chemeClr val="tx1"/>
                </a:solidFill>
                <a:effectLst/>
                <a:latin typeface="Arial" charset="0"/>
                <a:cs typeface="Arial" charset="0"/>
              </a:rPr>
              <a:t>Nel </a:t>
            </a:r>
            <a:r>
              <a:rPr kumimoji="0" lang="it-IT" altLang="it-IT" sz="1800" b="0" i="0" u="none" strike="noStrike" cap="none" normalizeH="0" baseline="0" smtClean="0">
                <a:ln>
                  <a:noFill/>
                </a:ln>
                <a:solidFill>
                  <a:schemeClr val="tx1"/>
                </a:solidFill>
                <a:effectLst/>
                <a:latin typeface="Arial" charset="0"/>
                <a:cs typeface="Arial" charset="0"/>
                <a:hlinkClick r:id="rId235" tooltip="XII secolo"/>
              </a:rPr>
              <a:t>XII secolo</a:t>
            </a:r>
            <a:r>
              <a:rPr kumimoji="0" lang="it-IT" altLang="it-IT" sz="1800" b="0" i="0" u="none" strike="noStrike" cap="none" normalizeH="0" baseline="0" smtClean="0">
                <a:ln>
                  <a:noFill/>
                </a:ln>
                <a:solidFill>
                  <a:schemeClr val="tx1"/>
                </a:solidFill>
                <a:effectLst/>
                <a:latin typeface="Arial" charset="0"/>
                <a:cs typeface="Arial" charset="0"/>
              </a:rPr>
              <a:t>, poi, </a:t>
            </a:r>
            <a:r>
              <a:rPr kumimoji="0" lang="it-IT" altLang="it-IT" sz="1800" b="0" i="0" u="none" strike="noStrike" cap="none" normalizeH="0" baseline="0" smtClean="0">
                <a:ln>
                  <a:noFill/>
                </a:ln>
                <a:solidFill>
                  <a:schemeClr val="tx1"/>
                </a:solidFill>
                <a:effectLst/>
                <a:latin typeface="Arial" charset="0"/>
                <a:cs typeface="Arial" charset="0"/>
                <a:hlinkClick r:id="rId236" tooltip="Papa Lucio II"/>
              </a:rPr>
              <a:t>papa Lucio II</a:t>
            </a:r>
            <a:r>
              <a:rPr kumimoji="0" lang="it-IT" altLang="it-IT" sz="1800" b="0" i="0" u="none" strike="noStrike" cap="none" normalizeH="0" baseline="0" smtClean="0">
                <a:ln>
                  <a:noFill/>
                </a:ln>
                <a:solidFill>
                  <a:schemeClr val="tx1"/>
                </a:solidFill>
                <a:effectLst/>
                <a:latin typeface="Arial" charset="0"/>
                <a:cs typeface="Arial" charset="0"/>
              </a:rPr>
              <a:t> dedicò il Palazzo del Laterano e la basilica anche a </a:t>
            </a:r>
            <a:r>
              <a:rPr kumimoji="0" lang="it-IT" altLang="it-IT" sz="1800" b="0" i="0" u="none" strike="noStrike" cap="none" normalizeH="0" baseline="0" smtClean="0">
                <a:ln>
                  <a:noFill/>
                </a:ln>
                <a:solidFill>
                  <a:schemeClr val="tx1"/>
                </a:solidFill>
                <a:effectLst/>
                <a:latin typeface="Arial" charset="0"/>
                <a:cs typeface="Arial" charset="0"/>
                <a:hlinkClick r:id="rId237" tooltip="Giovanni apostolo ed evangelista"/>
              </a:rPr>
              <a:t>San Giovanni Evangelista</a:t>
            </a:r>
            <a:r>
              <a:rPr kumimoji="0" lang="it-IT" altLang="it-IT" sz="1800" b="0" i="0" u="none" strike="noStrike" cap="none" normalizeH="0" baseline="0" smtClean="0">
                <a:ln>
                  <a:noFill/>
                </a:ln>
                <a:solidFill>
                  <a:schemeClr val="tx1"/>
                </a:solidFill>
                <a:effectLst/>
                <a:latin typeface="Arial" charset="0"/>
                <a:cs typeface="Arial" charset="0"/>
              </a:rPr>
              <a:t>. In seguito nel Palazzo del Laterano fu insediato un </a:t>
            </a:r>
            <a:r>
              <a:rPr kumimoji="0" lang="it-IT" altLang="it-IT" sz="1800" b="0" i="0" u="none" strike="noStrike" cap="none" normalizeH="0" baseline="0" smtClean="0">
                <a:ln>
                  <a:noFill/>
                </a:ln>
                <a:solidFill>
                  <a:schemeClr val="tx1"/>
                </a:solidFill>
                <a:effectLst/>
                <a:latin typeface="Arial" charset="0"/>
                <a:cs typeface="Arial" charset="0"/>
                <a:hlinkClick r:id="rId238" tooltip="Monastero"/>
              </a:rPr>
              <a:t>monastero</a:t>
            </a:r>
            <a:r>
              <a:rPr kumimoji="0" lang="it-IT" altLang="it-IT" sz="1800" b="0" i="0" u="none" strike="noStrike" cap="none" normalizeH="0" baseline="0" smtClean="0">
                <a:ln>
                  <a:noFill/>
                </a:ln>
                <a:solidFill>
                  <a:schemeClr val="tx1"/>
                </a:solidFill>
                <a:effectLst/>
                <a:latin typeface="Arial" charset="0"/>
                <a:cs typeface="Arial" charset="0"/>
              </a:rPr>
              <a:t> di </a:t>
            </a:r>
            <a:r>
              <a:rPr kumimoji="0" lang="it-IT" altLang="it-IT" sz="900" b="0" i="0" u="none" strike="noStrike" cap="none" normalizeH="0" baseline="0" smtClean="0">
                <a:ln>
                  <a:noFill/>
                </a:ln>
                <a:solidFill>
                  <a:schemeClr val="tx1"/>
                </a:solidFill>
                <a:effectLst/>
                <a:latin typeface="Arial" charset="0"/>
                <a:cs typeface="Arial" charset="0"/>
                <a:hlinkClick r:id="rId239" tooltip="Benedettini"/>
              </a:rPr>
              <a:t>Benedettini</a:t>
            </a:r>
            <a:r>
              <a:rPr kumimoji="0" lang="it-IT" altLang="it-IT" sz="900" b="0" i="0" u="none" strike="noStrike" cap="none" normalizeH="0" baseline="0" smtClean="0">
                <a:ln>
                  <a:noFill/>
                </a:ln>
                <a:solidFill>
                  <a:schemeClr val="tx1"/>
                </a:solidFill>
                <a:effectLst/>
                <a:latin typeface="Arial" charset="0"/>
                <a:cs typeface="Arial" charset="0"/>
              </a:rPr>
              <a:t>.</a:t>
            </a:r>
            <a:endParaRPr kumimoji="0" lang="it-IT" altLang="it-IT" sz="1800" b="0" i="0" u="none" strike="noStrike" cap="none" normalizeH="0" baseline="0" smtClean="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smtClean="0">
              <a:ln>
                <a:noFill/>
              </a:ln>
              <a:solidFill>
                <a:schemeClr val="tx1"/>
              </a:solidFill>
              <a:effectLst/>
              <a:latin typeface="Arial" charset="0"/>
              <a:cs typeface="Arial" charset="0"/>
            </a:endParaRPr>
          </a:p>
        </p:txBody>
      </p:sp>
      <p:sp>
        <p:nvSpPr>
          <p:cNvPr id="20" name="Rectangle 5"/>
          <p:cNvSpPr>
            <a:spLocks noChangeArrowheads="1"/>
          </p:cNvSpPr>
          <p:nvPr/>
        </p:nvSpPr>
        <p:spPr bwMode="auto">
          <a:xfrm>
            <a:off x="457200" y="39544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chemeClr val="tx1"/>
                </a:solidFill>
                <a:effectLst/>
                <a:latin typeface="Arial" charset="0"/>
                <a:cs typeface="Arial" charset="0"/>
              </a:rPr>
              <a:t>Nel </a:t>
            </a:r>
            <a:r>
              <a:rPr kumimoji="0" lang="it-IT" altLang="it-IT" sz="1800" b="0" i="0" u="none" strike="noStrike" cap="none" normalizeH="0" baseline="0" smtClean="0">
                <a:ln>
                  <a:noFill/>
                </a:ln>
                <a:solidFill>
                  <a:schemeClr val="tx1"/>
                </a:solidFill>
                <a:effectLst/>
                <a:latin typeface="Arial" charset="0"/>
                <a:cs typeface="Arial" charset="0"/>
                <a:hlinkClick r:id="rId240" tooltip="1276"/>
              </a:rPr>
              <a:t>1276</a:t>
            </a:r>
            <a:r>
              <a:rPr kumimoji="0" lang="it-IT" altLang="it-IT" sz="1800" b="0" i="0" u="none" strike="noStrike" cap="none" normalizeH="0" baseline="0" smtClean="0">
                <a:ln>
                  <a:noFill/>
                </a:ln>
                <a:solidFill>
                  <a:schemeClr val="tx1"/>
                </a:solidFill>
                <a:effectLst/>
                <a:latin typeface="Arial" charset="0"/>
                <a:cs typeface="Arial" charset="0"/>
              </a:rPr>
              <a:t> all'interno della basilica venne poi inaugurato il </a:t>
            </a:r>
            <a:r>
              <a:rPr kumimoji="0" lang="it-IT" altLang="it-IT" sz="900" b="0" i="0" u="none" strike="noStrike" cap="none" normalizeH="0" baseline="0" smtClean="0">
                <a:ln>
                  <a:noFill/>
                </a:ln>
                <a:solidFill>
                  <a:schemeClr val="tx1"/>
                </a:solidFill>
                <a:effectLst/>
                <a:latin typeface="Arial" charset="0"/>
                <a:cs typeface="Arial" charset="0"/>
                <a:hlinkClick r:id="rId241" tooltip="Monumento Annibaldi (la pagina non esiste)"/>
              </a:rPr>
              <a:t>Monumento Annibaldi</a:t>
            </a:r>
            <a:r>
              <a:rPr kumimoji="0" lang="it-IT" altLang="it-IT" sz="900" b="0" i="0" u="none" strike="noStrike" cap="none" normalizeH="0" baseline="0" smtClean="0">
                <a:ln>
                  <a:noFill/>
                </a:ln>
                <a:solidFill>
                  <a:schemeClr val="tx1"/>
                </a:solidFill>
                <a:effectLst/>
                <a:latin typeface="Arial" charset="0"/>
                <a:cs typeface="Arial" charset="0"/>
              </a:rPr>
              <a:t>, opera di </a:t>
            </a:r>
            <a:r>
              <a:rPr kumimoji="0" lang="it-IT" altLang="it-IT" sz="1800" b="0" i="0" u="none" strike="noStrike" cap="none" normalizeH="0" baseline="0" smtClean="0">
                <a:ln>
                  <a:noFill/>
                </a:ln>
                <a:solidFill>
                  <a:schemeClr val="tx1"/>
                </a:solidFill>
                <a:effectLst/>
                <a:latin typeface="Arial" charset="0"/>
                <a:cs typeface="Arial" charset="0"/>
                <a:hlinkClick r:id="rId242" tooltip="Arnolfo di Cambio"/>
              </a:rPr>
              <a:t>Arnolfo di Cambio</a:t>
            </a:r>
            <a:r>
              <a:rPr kumimoji="0" lang="it-IT" altLang="it-IT" sz="1800" b="0" i="0" u="none" strike="noStrike" cap="none" normalizeH="0" baseline="0" smtClean="0">
                <a:ln>
                  <a:noFill/>
                </a:ln>
                <a:solidFill>
                  <a:schemeClr val="tx1"/>
                </a:solidFill>
                <a:effectLst/>
                <a:latin typeface="Arial" charset="0"/>
                <a:cs typeface="Arial" charset="0"/>
              </a:rPr>
              <a:t> che costituì un prototipo per le tombe romane del periodo gotico.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smtClean="0">
              <a:ln>
                <a:noFill/>
              </a:ln>
              <a:solidFill>
                <a:schemeClr val="tx1"/>
              </a:solidFill>
              <a:effectLst/>
              <a:latin typeface="Arial" charset="0"/>
              <a:cs typeface="Arial" charset="0"/>
            </a:endParaRPr>
          </a:p>
        </p:txBody>
      </p:sp>
      <p:sp>
        <p:nvSpPr>
          <p:cNvPr id="21" name="Rectangle 6"/>
          <p:cNvSpPr>
            <a:spLocks noChangeArrowheads="1"/>
          </p:cNvSpPr>
          <p:nvPr/>
        </p:nvSpPr>
        <p:spPr bwMode="auto">
          <a:xfrm>
            <a:off x="457200" y="39544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chemeClr val="tx1"/>
                </a:solidFill>
                <a:effectLst/>
                <a:latin typeface="Arial" charset="0"/>
                <a:cs typeface="Arial" charset="0"/>
              </a:rPr>
              <a:t>Nel </a:t>
            </a:r>
            <a:r>
              <a:rPr kumimoji="0" lang="it-IT" altLang="it-IT" sz="1800" b="0" i="0" u="none" strike="noStrike" cap="none" normalizeH="0" baseline="0" smtClean="0">
                <a:ln>
                  <a:noFill/>
                </a:ln>
                <a:solidFill>
                  <a:schemeClr val="tx1"/>
                </a:solidFill>
                <a:effectLst/>
                <a:latin typeface="Arial" charset="0"/>
                <a:cs typeface="Arial" charset="0"/>
                <a:hlinkClick r:id="rId243" tooltip="1292"/>
              </a:rPr>
              <a:t>1292</a:t>
            </a:r>
            <a:r>
              <a:rPr kumimoji="0" lang="it-IT" altLang="it-IT" sz="1800" b="0" i="0" u="none" strike="noStrike" cap="none" normalizeH="0" baseline="0" smtClean="0">
                <a:ln>
                  <a:noFill/>
                </a:ln>
                <a:solidFill>
                  <a:schemeClr val="tx1"/>
                </a:solidFill>
                <a:effectLst/>
                <a:latin typeface="Arial" charset="0"/>
                <a:cs typeface="Arial" charset="0"/>
              </a:rPr>
              <a:t>, inoltre, </a:t>
            </a:r>
            <a:r>
              <a:rPr kumimoji="0" lang="it-IT" altLang="it-IT" sz="1800" b="0" i="0" u="none" strike="noStrike" cap="none" normalizeH="0" baseline="0" smtClean="0">
                <a:ln>
                  <a:noFill/>
                </a:ln>
                <a:solidFill>
                  <a:schemeClr val="tx1"/>
                </a:solidFill>
                <a:effectLst/>
                <a:latin typeface="Arial" charset="0"/>
                <a:cs typeface="Arial" charset="0"/>
                <a:hlinkClick r:id="rId244" tooltip="Papa Niccolò IV"/>
              </a:rPr>
              <a:t>papa Niccolò IV</a:t>
            </a:r>
            <a:r>
              <a:rPr kumimoji="0" lang="it-IT" altLang="it-IT" sz="1800" b="0" i="0" u="none" strike="noStrike" cap="none" normalizeH="0" baseline="0" smtClean="0">
                <a:ln>
                  <a:noFill/>
                </a:ln>
                <a:solidFill>
                  <a:schemeClr val="tx1"/>
                </a:solidFill>
                <a:effectLst/>
                <a:latin typeface="Arial" charset="0"/>
                <a:cs typeface="Arial" charset="0"/>
              </a:rPr>
              <a:t> restaurò i mosaici absidali per opera dei </a:t>
            </a:r>
            <a:r>
              <a:rPr kumimoji="0" lang="it-IT" altLang="it-IT" sz="900" b="0" i="0" u="none" strike="noStrike" cap="none" normalizeH="0" baseline="0" smtClean="0">
                <a:ln>
                  <a:noFill/>
                </a:ln>
                <a:solidFill>
                  <a:schemeClr val="tx1"/>
                </a:solidFill>
                <a:effectLst/>
                <a:latin typeface="Arial" charset="0"/>
                <a:cs typeface="Arial" charset="0"/>
                <a:hlinkClick r:id="rId245" tooltip="Francescano"/>
              </a:rPr>
              <a:t>francescani</a:t>
            </a:r>
            <a:r>
              <a:rPr kumimoji="0" lang="it-IT" altLang="it-IT" sz="900" b="0" i="0" u="none" strike="noStrike" cap="none" normalizeH="0" baseline="0" smtClean="0">
                <a:ln>
                  <a:noFill/>
                </a:ln>
                <a:solidFill>
                  <a:schemeClr val="tx1"/>
                </a:solidFill>
                <a:effectLst/>
                <a:latin typeface="Arial" charset="0"/>
                <a:cs typeface="Arial" charset="0"/>
              </a:rPr>
              <a:t> </a:t>
            </a:r>
            <a:r>
              <a:rPr kumimoji="0" lang="it-IT" altLang="it-IT" sz="900" b="0" i="0" u="none" strike="noStrike" cap="none" normalizeH="0" baseline="0" smtClean="0">
                <a:ln>
                  <a:noFill/>
                </a:ln>
                <a:solidFill>
                  <a:schemeClr val="tx1"/>
                </a:solidFill>
                <a:effectLst/>
                <a:latin typeface="Arial" charset="0"/>
                <a:cs typeface="Arial" charset="0"/>
                <a:hlinkClick r:id="rId246" tooltip="Giacomo di Turrita (la pagina non esiste)"/>
              </a:rPr>
              <a:t>fra' Giacomo di Turrita</a:t>
            </a:r>
            <a:r>
              <a:rPr kumimoji="0" lang="it-IT" altLang="it-IT" sz="900" b="0" i="0" u="none" strike="noStrike" cap="none" normalizeH="0" baseline="0" smtClean="0">
                <a:ln>
                  <a:noFill/>
                </a:ln>
                <a:solidFill>
                  <a:schemeClr val="tx1"/>
                </a:solidFill>
                <a:effectLst/>
                <a:latin typeface="Arial" charset="0"/>
                <a:cs typeface="Arial" charset="0"/>
              </a:rPr>
              <a:t> e </a:t>
            </a:r>
            <a:r>
              <a:rPr kumimoji="0" lang="it-IT" altLang="it-IT" sz="900" b="0" i="0" u="none" strike="noStrike" cap="none" normalizeH="0" baseline="0" smtClean="0">
                <a:ln>
                  <a:noFill/>
                </a:ln>
                <a:solidFill>
                  <a:schemeClr val="tx1"/>
                </a:solidFill>
                <a:effectLst/>
                <a:latin typeface="Arial" charset="0"/>
                <a:cs typeface="Arial" charset="0"/>
                <a:hlinkClick r:id="rId247" tooltip="Giacomo da Camerino (la pagina non esiste)"/>
              </a:rPr>
              <a:t>fra' Giacomo da Camerino</a:t>
            </a:r>
            <a:r>
              <a:rPr kumimoji="0" lang="it-IT" altLang="it-IT" sz="900" b="0" i="0" u="none" strike="noStrike" cap="none" normalizeH="0" baseline="0" smtClean="0">
                <a:ln>
                  <a:noFill/>
                </a:ln>
                <a:solidFill>
                  <a:schemeClr val="tx1"/>
                </a:solidFill>
                <a:effectLst/>
                <a:latin typeface="Arial" charset="0"/>
                <a:cs typeface="Arial" charset="0"/>
              </a:rPr>
              <a:t>. Tra il </a:t>
            </a:r>
            <a:r>
              <a:rPr kumimoji="0" lang="it-IT" altLang="it-IT" sz="1800" b="0" i="0" u="none" strike="noStrike" cap="none" normalizeH="0" baseline="0" smtClean="0">
                <a:ln>
                  <a:noFill/>
                </a:ln>
                <a:solidFill>
                  <a:schemeClr val="tx1"/>
                </a:solidFill>
                <a:effectLst/>
                <a:latin typeface="Arial" charset="0"/>
                <a:cs typeface="Arial" charset="0"/>
                <a:hlinkClick r:id="rId248" tooltip="1297"/>
              </a:rPr>
              <a:t>1297</a:t>
            </a:r>
            <a:r>
              <a:rPr kumimoji="0" lang="it-IT" altLang="it-IT" sz="1800" b="0" i="0" u="none" strike="noStrike" cap="none" normalizeH="0" baseline="0" smtClean="0">
                <a:ln>
                  <a:noFill/>
                </a:ln>
                <a:solidFill>
                  <a:schemeClr val="tx1"/>
                </a:solidFill>
                <a:effectLst/>
                <a:latin typeface="Arial" charset="0"/>
                <a:cs typeface="Arial" charset="0"/>
              </a:rPr>
              <a:t> e il </a:t>
            </a:r>
            <a:r>
              <a:rPr kumimoji="0" lang="it-IT" altLang="it-IT" sz="1800" b="0" i="0" u="none" strike="noStrike" cap="none" normalizeH="0" baseline="0" smtClean="0">
                <a:ln>
                  <a:noFill/>
                </a:ln>
                <a:solidFill>
                  <a:schemeClr val="tx1"/>
                </a:solidFill>
                <a:effectLst/>
                <a:latin typeface="Arial" charset="0"/>
                <a:cs typeface="Arial" charset="0"/>
                <a:hlinkClick r:id="rId249" tooltip="1300"/>
              </a:rPr>
              <a:t>1300</a:t>
            </a:r>
            <a:r>
              <a:rPr kumimoji="0" lang="it-IT" altLang="it-IT" sz="1800" b="0" i="0" u="none" strike="noStrike" cap="none" normalizeH="0" baseline="0" smtClean="0">
                <a:ln>
                  <a:noFill/>
                </a:ln>
                <a:solidFill>
                  <a:schemeClr val="tx1"/>
                </a:solidFill>
                <a:effectLst/>
                <a:latin typeface="Arial" charset="0"/>
                <a:cs typeface="Arial" charset="0"/>
              </a:rPr>
              <a:t> sono inoltre forse databili i primi interventi da parte di </a:t>
            </a:r>
            <a:r>
              <a:rPr kumimoji="0" lang="it-IT" altLang="it-IT" sz="1800" b="0" i="0" u="none" strike="noStrike" cap="none" normalizeH="0" baseline="0" smtClean="0">
                <a:ln>
                  <a:noFill/>
                </a:ln>
                <a:solidFill>
                  <a:schemeClr val="tx1"/>
                </a:solidFill>
                <a:effectLst/>
                <a:latin typeface="Arial" charset="0"/>
                <a:cs typeface="Arial" charset="0"/>
                <a:hlinkClick r:id="rId250" tooltip="Giotto"/>
              </a:rPr>
              <a:t>Giotto</a:t>
            </a:r>
            <a:r>
              <a:rPr kumimoji="0" lang="it-IT" altLang="it-IT" sz="1800" b="0" i="0" u="none" strike="noStrike" cap="none" normalizeH="0" baseline="0" smtClean="0">
                <a:ln>
                  <a:noFill/>
                </a:ln>
                <a:solidFill>
                  <a:schemeClr val="tx1"/>
                </a:solidFill>
                <a:effectLst/>
                <a:latin typeface="Arial" charset="0"/>
                <a:cs typeface="Arial" charset="0"/>
              </a:rPr>
              <a:t> sui cicli decorativi della basilica, nel corso del suo secondo soggiorno romano. L'apice della gloria della nuova basilica lateranense giunse comunque il 22 febbraio </a:t>
            </a:r>
            <a:r>
              <a:rPr kumimoji="0" lang="it-IT" altLang="it-IT" sz="1800" b="0" i="0" u="none" strike="noStrike" cap="none" normalizeH="0" baseline="0" smtClean="0">
                <a:ln>
                  <a:noFill/>
                </a:ln>
                <a:solidFill>
                  <a:schemeClr val="tx1"/>
                </a:solidFill>
                <a:effectLst/>
                <a:latin typeface="Arial" charset="0"/>
                <a:cs typeface="Arial" charset="0"/>
                <a:hlinkClick r:id="rId249" tooltip="1300"/>
              </a:rPr>
              <a:t>1300</a:t>
            </a:r>
            <a:r>
              <a:rPr kumimoji="0" lang="it-IT" altLang="it-IT" sz="1800" b="0" i="0" u="none" strike="noStrike" cap="none" normalizeH="0" baseline="0" smtClean="0">
                <a:ln>
                  <a:noFill/>
                </a:ln>
                <a:solidFill>
                  <a:schemeClr val="tx1"/>
                </a:solidFill>
                <a:effectLst/>
                <a:latin typeface="Arial" charset="0"/>
                <a:cs typeface="Arial" charset="0"/>
              </a:rPr>
              <a:t>, quando </a:t>
            </a:r>
            <a:r>
              <a:rPr kumimoji="0" lang="it-IT" altLang="it-IT" sz="1800" b="0" i="0" u="none" strike="noStrike" cap="none" normalizeH="0" baseline="0" smtClean="0">
                <a:ln>
                  <a:noFill/>
                </a:ln>
                <a:solidFill>
                  <a:schemeClr val="tx1"/>
                </a:solidFill>
                <a:effectLst/>
                <a:latin typeface="Arial" charset="0"/>
                <a:cs typeface="Arial" charset="0"/>
                <a:hlinkClick r:id="rId251" tooltip="Papa Bonifacio VIII"/>
              </a:rPr>
              <a:t>papa Bonifacio VIII</a:t>
            </a:r>
            <a:r>
              <a:rPr kumimoji="0" lang="it-IT" altLang="it-IT" sz="1800" b="0" i="0" u="none" strike="noStrike" cap="none" normalizeH="0" baseline="0" smtClean="0">
                <a:ln>
                  <a:noFill/>
                </a:ln>
                <a:solidFill>
                  <a:schemeClr val="tx1"/>
                </a:solidFill>
                <a:effectLst/>
                <a:latin typeface="Arial" charset="0"/>
                <a:cs typeface="Arial" charset="0"/>
              </a:rPr>
              <a:t> vi indisse il primo </a:t>
            </a:r>
            <a:r>
              <a:rPr kumimoji="0" lang="it-IT" altLang="it-IT" sz="900" b="0" i="0" u="none" strike="noStrike" cap="none" normalizeH="0" baseline="0" smtClean="0">
                <a:ln>
                  <a:noFill/>
                </a:ln>
                <a:solidFill>
                  <a:schemeClr val="tx1"/>
                </a:solidFill>
                <a:effectLst/>
                <a:latin typeface="Arial" charset="0"/>
                <a:cs typeface="Arial" charset="0"/>
                <a:hlinkClick r:id="rId252" tooltip="Giubileo"/>
              </a:rPr>
              <a:t>Giubileo</a:t>
            </a:r>
            <a:r>
              <a:rPr kumimoji="0" lang="it-IT" altLang="it-IT" sz="900" b="0" i="0" u="none" strike="noStrike" cap="none" normalizeH="0" baseline="0" smtClean="0">
                <a:ln>
                  <a:noFill/>
                </a:ln>
                <a:solidFill>
                  <a:schemeClr val="tx1"/>
                </a:solidFill>
                <a:effectLst/>
                <a:latin typeface="Arial" charset="0"/>
                <a:cs typeface="Arial" charset="0"/>
              </a:rPr>
              <a:t>.</a:t>
            </a:r>
            <a:endParaRPr kumimoji="0" lang="it-IT" altLang="it-IT" sz="1800" b="0" i="0" u="none" strike="noStrike" cap="none" normalizeH="0" baseline="0" smtClean="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smtClean="0">
              <a:ln>
                <a:noFill/>
              </a:ln>
              <a:solidFill>
                <a:schemeClr val="tx1"/>
              </a:solidFill>
              <a:effectLst/>
              <a:latin typeface="Arial" charset="0"/>
              <a:cs typeface="Arial" charset="0"/>
            </a:endParaRPr>
          </a:p>
        </p:txBody>
      </p:sp>
      <p:sp>
        <p:nvSpPr>
          <p:cNvPr id="22" name="Rectangle 7"/>
          <p:cNvSpPr>
            <a:spLocks noChangeArrowheads="1"/>
          </p:cNvSpPr>
          <p:nvPr/>
        </p:nvSpPr>
        <p:spPr bwMode="auto">
          <a:xfrm>
            <a:off x="457200" y="39544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1415" tIns="66654" rIns="71415" bIns="66654"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chemeClr val="tx1"/>
                </a:solidFill>
                <a:effectLst/>
                <a:latin typeface="Arial" charset="0"/>
                <a:cs typeface="Arial" charset="0"/>
              </a:rPr>
              <a:t>La decadenza cominciò però ben presto, appena nel </a:t>
            </a:r>
            <a:r>
              <a:rPr kumimoji="0" lang="it-IT" altLang="it-IT" sz="1800" b="0" i="0" u="none" strike="noStrike" cap="none" normalizeH="0" baseline="0" smtClean="0">
                <a:ln>
                  <a:noFill/>
                </a:ln>
                <a:solidFill>
                  <a:schemeClr val="tx1"/>
                </a:solidFill>
                <a:effectLst/>
                <a:latin typeface="Arial" charset="0"/>
                <a:cs typeface="Arial" charset="0"/>
                <a:hlinkClick r:id="rId253" tooltip="1305"/>
              </a:rPr>
              <a:t>1305</a:t>
            </a:r>
            <a:r>
              <a:rPr kumimoji="0" lang="it-IT" altLang="it-IT" sz="1800" b="0" i="0" u="none" strike="noStrike" cap="none" normalizeH="0" baseline="0" smtClean="0">
                <a:ln>
                  <a:noFill/>
                </a:ln>
                <a:solidFill>
                  <a:schemeClr val="tx1"/>
                </a:solidFill>
                <a:effectLst/>
                <a:latin typeface="Arial" charset="0"/>
                <a:cs typeface="Arial" charset="0"/>
              </a:rPr>
              <a:t>, quando, morto Bonifacio e le sue aspirazioni universalistiche, l'inizio della </a:t>
            </a:r>
            <a:r>
              <a:rPr kumimoji="0" lang="it-IT" altLang="it-IT" sz="1800" b="0" i="0" u="none" strike="noStrike" cap="none" normalizeH="0" baseline="0" smtClean="0">
                <a:ln>
                  <a:noFill/>
                </a:ln>
                <a:solidFill>
                  <a:schemeClr val="tx1"/>
                </a:solidFill>
                <a:effectLst/>
                <a:latin typeface="Arial" charset="0"/>
                <a:cs typeface="Arial" charset="0"/>
                <a:hlinkClick r:id="rId254" tooltip="Cattività avignonese"/>
              </a:rPr>
              <a:t>cattività avignonese</a:t>
            </a:r>
            <a:r>
              <a:rPr kumimoji="0" lang="it-IT" altLang="it-IT" sz="1800" b="0" i="0" u="none" strike="noStrike" cap="none" normalizeH="0" baseline="0" smtClean="0">
                <a:ln>
                  <a:noFill/>
                </a:ln>
                <a:solidFill>
                  <a:schemeClr val="tx1"/>
                </a:solidFill>
                <a:effectLst/>
                <a:latin typeface="Arial" charset="0"/>
                <a:cs typeface="Arial" charset="0"/>
              </a:rPr>
              <a:t> segnò l'abbandono di Roma da parte dei papi. Nella notte del 6 maggio </a:t>
            </a:r>
            <a:r>
              <a:rPr kumimoji="0" lang="it-IT" altLang="it-IT" sz="1800" b="0" i="0" u="none" strike="noStrike" cap="none" normalizeH="0" baseline="0" smtClean="0">
                <a:ln>
                  <a:noFill/>
                </a:ln>
                <a:solidFill>
                  <a:schemeClr val="tx1"/>
                </a:solidFill>
                <a:effectLst/>
                <a:latin typeface="Arial" charset="0"/>
                <a:cs typeface="Arial" charset="0"/>
                <a:hlinkClick r:id="rId255" tooltip="1308"/>
              </a:rPr>
              <a:t>1308</a:t>
            </a:r>
            <a:r>
              <a:rPr kumimoji="0" lang="it-IT" altLang="it-IT" sz="1800" b="0" i="0" u="none" strike="noStrike" cap="none" normalizeH="0" baseline="0" smtClean="0">
                <a:ln>
                  <a:noFill/>
                </a:ln>
                <a:solidFill>
                  <a:schemeClr val="tx1"/>
                </a:solidFill>
                <a:effectLst/>
                <a:latin typeface="Arial" charset="0"/>
                <a:cs typeface="Arial" charset="0"/>
              </a:rPr>
              <a:t> la seconda basilica laterana andò quasi completamente distrutta in un furio</a:t>
            </a:r>
            <a:r>
              <a:rPr kumimoji="0" lang="it-IT" altLang="it-IT" sz="1800" b="0" i="0" u="none" strike="noStrike" cap="none" normalizeH="0" baseline="0" smtClean="0">
                <a:ln>
                  <a:noFill/>
                </a:ln>
                <a:solidFill>
                  <a:schemeClr val="tx1"/>
                </a:solidFill>
                <a:effectLst/>
                <a:latin typeface="Arial" charset="0"/>
                <a:cs typeface="Arial" charset="0"/>
                <a:hlinkClick r:id="rId256"/>
              </a:rPr>
              <a:t>so incendio.</a:t>
            </a:r>
            <a:endParaRPr kumimoji="0" lang="it-IT" altLang="it-IT" sz="102600" b="1" i="0" u="none" strike="noStrike" cap="none" normalizeH="0" baseline="0" smtClean="0">
              <a:ln>
                <a:noFill/>
              </a:ln>
              <a:solidFill>
                <a:srgbClr val="54595D"/>
              </a:solidFill>
              <a:effectLst/>
              <a:latin typeface="Arial" charset="0"/>
              <a:cs typeface="Arial" charset="0"/>
              <a:hlinkClick r:id="rId256"/>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02600" b="1" i="0" u="none" strike="noStrike" cap="none" normalizeH="0" baseline="0" smtClean="0">
                <a:ln>
                  <a:noFill/>
                </a:ln>
                <a:solidFill>
                  <a:srgbClr val="54595D"/>
                </a:solidFill>
                <a:effectLst/>
                <a:latin typeface="Arial" charset="0"/>
                <a:cs typeface="Arial" charset="0"/>
                <a:hlinkClick r:id="rId256"/>
              </a:rPr>
              <a:t>Età bassomedievale: la terza basilica[modifica wikitesto]</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900" b="0" i="0" u="none" strike="noStrike" cap="none" normalizeH="0" baseline="0" smtClean="0">
                <a:ln>
                  <a:noFill/>
                </a:ln>
                <a:solidFill>
                  <a:schemeClr val="tx1"/>
                </a:solidFill>
                <a:effectLst/>
                <a:latin typeface="Arial" charset="0"/>
                <a:cs typeface="Arial" charset="0"/>
                <a:hlinkClick r:id="rId256"/>
              </a:rPr>
              <a:t> </a:t>
            </a:r>
            <a:r>
              <a:rPr kumimoji="0" lang="it-IT" altLang="it-IT" sz="13900" b="0" i="0" u="none" strike="noStrike" cap="none" normalizeH="0" baseline="0" smtClean="0">
                <a:ln>
                  <a:noFill/>
                </a:ln>
                <a:solidFill>
                  <a:schemeClr val="tx1"/>
                </a:solidFill>
                <a:effectLst/>
                <a:latin typeface="Arial" charset="0"/>
                <a:cs typeface="Arial" charset="0"/>
              </a:rPr>
              <a:t> </a:t>
            </a:r>
            <a:endParaRPr kumimoji="0" lang="it-IT" altLang="it-IT" sz="900" b="0" i="0" u="none" strike="noStrike" cap="none" normalizeH="0" baseline="0" smtClean="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900" b="0" i="0" u="none" strike="noStrike" cap="none" normalizeH="0" baseline="0" smtClean="0">
                <a:ln>
                  <a:noFill/>
                </a:ln>
                <a:solidFill>
                  <a:schemeClr val="tx1"/>
                </a:solidFill>
                <a:effectLst/>
                <a:latin typeface="Arial" charset="0"/>
                <a:cs typeface="Arial" charset="0"/>
              </a:rPr>
              <a:t>La facciata laterale, con la </a:t>
            </a:r>
            <a:r>
              <a:rPr kumimoji="0" lang="it-IT" altLang="it-IT" sz="900" b="0" i="0" u="none" strike="noStrike" cap="none" normalizeH="0" baseline="0" smtClean="0">
                <a:ln>
                  <a:noFill/>
                </a:ln>
                <a:solidFill>
                  <a:schemeClr val="tx1"/>
                </a:solidFill>
                <a:effectLst/>
                <a:latin typeface="Arial" charset="0"/>
                <a:cs typeface="Arial" charset="0"/>
                <a:hlinkClick r:id="rId257" tooltip="Loggia delle Benedizioni (la pagina non esiste)"/>
              </a:rPr>
              <a:t>Loggia delle Benedizioni</a:t>
            </a:r>
            <a:r>
              <a:rPr kumimoji="0" lang="it-IT" altLang="it-IT" sz="900" b="0" i="0" u="none" strike="noStrike" cap="none" normalizeH="0" baseline="0" smtClean="0">
                <a:ln>
                  <a:noFill/>
                </a:ln>
                <a:solidFill>
                  <a:schemeClr val="tx1"/>
                </a:solidFill>
                <a:effectLst/>
                <a:latin typeface="Arial" charset="0"/>
                <a:cs typeface="Arial" charset="0"/>
              </a:rPr>
              <a:t>, realizzata assieme all'annesso </a:t>
            </a:r>
            <a:r>
              <a:rPr kumimoji="0" lang="it-IT" altLang="it-IT" sz="900" b="0" i="0" u="none" strike="noStrike" cap="none" normalizeH="0" baseline="0" smtClean="0">
                <a:ln>
                  <a:noFill/>
                </a:ln>
                <a:solidFill>
                  <a:schemeClr val="tx1"/>
                </a:solidFill>
                <a:effectLst/>
                <a:latin typeface="Arial" charset="0"/>
                <a:cs typeface="Arial" charset="0"/>
                <a:hlinkClick r:id="rId6" tooltip="Palazzo del Laterano"/>
              </a:rPr>
              <a:t>Palazzo del Laterano</a:t>
            </a:r>
            <a:r>
              <a:rPr kumimoji="0" lang="it-IT" altLang="it-IT" sz="900" b="0" i="0" u="none" strike="noStrike" cap="none" normalizeH="0" baseline="0" smtClean="0">
                <a:ln>
                  <a:noFill/>
                </a:ln>
                <a:solidFill>
                  <a:schemeClr val="tx1"/>
                </a:solidFill>
                <a:effectLst/>
                <a:latin typeface="Arial" charset="0"/>
                <a:cs typeface="Arial" charset="0"/>
              </a:rPr>
              <a:t> da </a:t>
            </a:r>
            <a:r>
              <a:rPr kumimoji="0" lang="it-IT" altLang="it-IT" sz="900" b="0" i="0" u="none" strike="noStrike" cap="none" normalizeH="0" baseline="0" smtClean="0">
                <a:ln>
                  <a:noFill/>
                </a:ln>
                <a:solidFill>
                  <a:schemeClr val="tx1"/>
                </a:solidFill>
                <a:effectLst/>
                <a:latin typeface="Arial" charset="0"/>
                <a:cs typeface="Arial" charset="0"/>
                <a:hlinkClick r:id="rId258" tooltip="Domenico Fontana"/>
              </a:rPr>
              <a:t>Domenico Fontana</a:t>
            </a:r>
            <a:endParaRPr kumimoji="0" lang="it-IT" altLang="it-IT" sz="900" b="0" i="0" u="none" strike="noStrike" cap="none" normalizeH="0" baseline="0" smtClean="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900" b="0" i="0" u="none" strike="noStrike" cap="none" normalizeH="0" baseline="0" smtClean="0">
              <a:ln>
                <a:noFill/>
              </a:ln>
              <a:solidFill>
                <a:schemeClr val="tx1"/>
              </a:solidFill>
              <a:effectLst/>
              <a:latin typeface="Arial" charset="0"/>
              <a:cs typeface="Arial" charset="0"/>
            </a:endParaRPr>
          </a:p>
        </p:txBody>
      </p:sp>
      <p:sp>
        <p:nvSpPr>
          <p:cNvPr id="23" name="Rectangle 9"/>
          <p:cNvSpPr>
            <a:spLocks noChangeArrowheads="1"/>
          </p:cNvSpPr>
          <p:nvPr/>
        </p:nvSpPr>
        <p:spPr bwMode="auto">
          <a:xfrm>
            <a:off x="457200" y="39544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chemeClr val="tx1"/>
                </a:solidFill>
                <a:effectLst/>
                <a:latin typeface="Arial" charset="0"/>
                <a:cs typeface="Arial" charset="0"/>
              </a:rPr>
              <a:t>Da </a:t>
            </a:r>
            <a:r>
              <a:rPr kumimoji="0" lang="it-IT" altLang="it-IT" sz="1800" b="0" i="0" u="none" strike="noStrike" cap="none" normalizeH="0" baseline="0" smtClean="0">
                <a:ln>
                  <a:noFill/>
                </a:ln>
                <a:solidFill>
                  <a:schemeClr val="tx1"/>
                </a:solidFill>
                <a:effectLst/>
                <a:latin typeface="Arial" charset="0"/>
                <a:cs typeface="Arial" charset="0"/>
                <a:hlinkClick r:id="rId259" tooltip="Avignone"/>
              </a:rPr>
              <a:t>Avignone</a:t>
            </a:r>
            <a:r>
              <a:rPr kumimoji="0" lang="it-IT" altLang="it-IT" sz="1800" b="0" i="0" u="none" strike="noStrike" cap="none" normalizeH="0" baseline="0" smtClean="0">
                <a:ln>
                  <a:noFill/>
                </a:ln>
                <a:solidFill>
                  <a:schemeClr val="tx1"/>
                </a:solidFill>
                <a:effectLst/>
                <a:latin typeface="Arial" charset="0"/>
                <a:cs typeface="Arial" charset="0"/>
              </a:rPr>
              <a:t>, </a:t>
            </a:r>
            <a:r>
              <a:rPr kumimoji="0" lang="it-IT" altLang="it-IT" sz="1800" b="0" i="0" u="none" strike="noStrike" cap="none" normalizeH="0" baseline="0" smtClean="0">
                <a:ln>
                  <a:noFill/>
                </a:ln>
                <a:solidFill>
                  <a:schemeClr val="tx1"/>
                </a:solidFill>
                <a:effectLst/>
                <a:latin typeface="Arial" charset="0"/>
                <a:cs typeface="Arial" charset="0"/>
                <a:hlinkClick r:id="rId260" tooltip="Papa Clemente V"/>
              </a:rPr>
              <a:t>papa Clemente V</a:t>
            </a:r>
            <a:r>
              <a:rPr kumimoji="0" lang="it-IT" altLang="it-IT" sz="1800" b="0" i="0" u="none" strike="noStrike" cap="none" normalizeH="0" baseline="0" smtClean="0">
                <a:ln>
                  <a:noFill/>
                </a:ln>
                <a:solidFill>
                  <a:schemeClr val="tx1"/>
                </a:solidFill>
                <a:effectLst/>
                <a:latin typeface="Arial" charset="0"/>
                <a:cs typeface="Arial" charset="0"/>
              </a:rPr>
              <a:t> e </a:t>
            </a:r>
            <a:r>
              <a:rPr kumimoji="0" lang="it-IT" altLang="it-IT" sz="1800" b="0" i="0" u="none" strike="noStrike" cap="none" normalizeH="0" baseline="0" smtClean="0">
                <a:ln>
                  <a:noFill/>
                </a:ln>
                <a:solidFill>
                  <a:schemeClr val="tx1"/>
                </a:solidFill>
                <a:effectLst/>
                <a:latin typeface="Arial" charset="0"/>
                <a:cs typeface="Arial" charset="0"/>
                <a:hlinkClick r:id="rId261" tooltip="Papa Giovanni XXII"/>
              </a:rPr>
              <a:t>papa Giovanni XXII</a:t>
            </a:r>
            <a:r>
              <a:rPr kumimoji="0" lang="it-IT" altLang="it-IT" sz="1800" b="0" i="0" u="none" strike="noStrike" cap="none" normalizeH="0" baseline="0" smtClean="0">
                <a:ln>
                  <a:noFill/>
                </a:ln>
                <a:solidFill>
                  <a:schemeClr val="tx1"/>
                </a:solidFill>
                <a:effectLst/>
                <a:latin typeface="Arial" charset="0"/>
                <a:cs typeface="Arial" charset="0"/>
              </a:rPr>
              <a:t> inviarono il denaro necessario alla ricostruzione e al mantenimento della basilica, ma la chiesa non tornò più al suo splendore originario. Nel </a:t>
            </a:r>
            <a:r>
              <a:rPr kumimoji="0" lang="it-IT" altLang="it-IT" sz="1800" b="0" i="0" u="none" strike="noStrike" cap="none" normalizeH="0" baseline="0" smtClean="0">
                <a:ln>
                  <a:noFill/>
                </a:ln>
                <a:solidFill>
                  <a:schemeClr val="tx1"/>
                </a:solidFill>
                <a:effectLst/>
                <a:latin typeface="Arial" charset="0"/>
                <a:cs typeface="Arial" charset="0"/>
                <a:hlinkClick r:id="rId262" tooltip="1360"/>
              </a:rPr>
              <a:t>1360</a:t>
            </a:r>
            <a:r>
              <a:rPr kumimoji="0" lang="it-IT" altLang="it-IT" sz="1800" b="0" i="0" u="none" strike="noStrike" cap="none" normalizeH="0" baseline="0" smtClean="0">
                <a:ln>
                  <a:noFill/>
                </a:ln>
                <a:solidFill>
                  <a:schemeClr val="tx1"/>
                </a:solidFill>
                <a:effectLst/>
                <a:latin typeface="Arial" charset="0"/>
                <a:cs typeface="Arial" charset="0"/>
              </a:rPr>
              <a:t>, poi, la nuova chiesa venne nuovamente distrutta dal fuoco e ricostruita da </a:t>
            </a:r>
            <a:r>
              <a:rPr kumimoji="0" lang="it-IT" altLang="it-IT" sz="1800" b="0" i="0" u="none" strike="noStrike" cap="none" normalizeH="0" baseline="0" smtClean="0">
                <a:ln>
                  <a:noFill/>
                </a:ln>
                <a:solidFill>
                  <a:schemeClr val="tx1"/>
                </a:solidFill>
                <a:effectLst/>
                <a:latin typeface="Arial" charset="0"/>
                <a:cs typeface="Arial" charset="0"/>
                <a:hlinkClick r:id="rId263" tooltip="Papa Urbano V"/>
              </a:rPr>
              <a:t>papa Urbano V</a:t>
            </a:r>
            <a:r>
              <a:rPr kumimoji="0" lang="it-IT" altLang="it-IT" sz="1800" b="0" i="0" u="none" strike="noStrike" cap="none" normalizeH="0" baseline="0" smtClean="0">
                <a:ln>
                  <a:noFill/>
                </a:ln>
                <a:solidFill>
                  <a:schemeClr val="tx1"/>
                </a:solidFill>
                <a:effectLst/>
                <a:latin typeface="Arial" charset="0"/>
                <a:cs typeface="Arial"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smtClean="0">
              <a:ln>
                <a:noFill/>
              </a:ln>
              <a:solidFill>
                <a:schemeClr val="tx1"/>
              </a:solidFill>
              <a:effectLst/>
              <a:latin typeface="Arial" charset="0"/>
              <a:cs typeface="Arial" charset="0"/>
            </a:endParaRPr>
          </a:p>
        </p:txBody>
      </p:sp>
      <p:sp>
        <p:nvSpPr>
          <p:cNvPr id="24" name="Rectangle 10"/>
          <p:cNvSpPr>
            <a:spLocks noChangeArrowheads="1"/>
          </p:cNvSpPr>
          <p:nvPr/>
        </p:nvSpPr>
        <p:spPr bwMode="auto">
          <a:xfrm>
            <a:off x="457200" y="39544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chemeClr val="tx1"/>
                </a:solidFill>
                <a:effectLst/>
                <a:latin typeface="Arial" charset="0"/>
                <a:cs typeface="Arial" charset="0"/>
              </a:rPr>
              <a:t>La terza basilica continuò a mantenere la sua forma antica, essendo ancora divisa in cinque navate separate da </a:t>
            </a:r>
            <a:r>
              <a:rPr kumimoji="0" lang="it-IT" altLang="it-IT" sz="900" b="0" i="0" u="none" strike="noStrike" cap="none" normalizeH="0" baseline="0" smtClean="0">
                <a:ln>
                  <a:noFill/>
                </a:ln>
                <a:solidFill>
                  <a:schemeClr val="tx1"/>
                </a:solidFill>
                <a:effectLst/>
                <a:latin typeface="Arial" charset="0"/>
                <a:cs typeface="Arial" charset="0"/>
                <a:hlinkClick r:id="rId264" tooltip="Colonne"/>
              </a:rPr>
              <a:t>colonne</a:t>
            </a:r>
            <a:r>
              <a:rPr kumimoji="0" lang="it-IT" altLang="it-IT" sz="900" b="0" i="0" u="none" strike="noStrike" cap="none" normalizeH="0" baseline="0" smtClean="0">
                <a:ln>
                  <a:noFill/>
                </a:ln>
                <a:solidFill>
                  <a:schemeClr val="tx1"/>
                </a:solidFill>
                <a:effectLst/>
                <a:latin typeface="Arial" charset="0"/>
                <a:cs typeface="Arial" charset="0"/>
              </a:rPr>
              <a:t> e preceduta da un ampio </a:t>
            </a:r>
            <a:r>
              <a:rPr kumimoji="0" lang="it-IT" altLang="it-IT" sz="1800" b="0" i="0" u="none" strike="noStrike" cap="none" normalizeH="0" baseline="0" smtClean="0">
                <a:ln>
                  <a:noFill/>
                </a:ln>
                <a:solidFill>
                  <a:schemeClr val="tx1"/>
                </a:solidFill>
                <a:effectLst/>
                <a:latin typeface="Arial" charset="0"/>
                <a:cs typeface="Arial" charset="0"/>
                <a:hlinkClick r:id="rId265" tooltip="Quadriportico"/>
              </a:rPr>
              <a:t>quadriportico</a:t>
            </a:r>
            <a:r>
              <a:rPr kumimoji="0" lang="it-IT" altLang="it-IT" sz="1800" b="0" i="0" u="none" strike="noStrike" cap="none" normalizeH="0" baseline="0" smtClean="0">
                <a:ln>
                  <a:noFill/>
                </a:ln>
                <a:solidFill>
                  <a:schemeClr val="tx1"/>
                </a:solidFill>
                <a:effectLst/>
                <a:latin typeface="Arial" charset="0"/>
                <a:cs typeface="Arial" charset="0"/>
              </a:rPr>
              <a:t> di stile paleocristiano, anch'esso retto da colonne e decorato, al centro, da </a:t>
            </a:r>
            <a:r>
              <a:rPr kumimoji="0" lang="it-IT" altLang="it-IT" sz="1800" b="0" i="0" u="none" strike="noStrike" cap="none" normalizeH="0" baseline="0" smtClean="0">
                <a:ln>
                  <a:noFill/>
                </a:ln>
                <a:solidFill>
                  <a:schemeClr val="tx1"/>
                </a:solidFill>
                <a:effectLst/>
                <a:latin typeface="Arial" charset="0"/>
                <a:cs typeface="Arial" charset="0"/>
                <a:hlinkClick r:id="rId266" tooltip="Fontana"/>
              </a:rPr>
              <a:t>fontane</a:t>
            </a:r>
            <a:r>
              <a:rPr kumimoji="0" lang="it-IT" altLang="it-IT" sz="1800" b="0" i="0" u="none" strike="noStrike" cap="none" normalizeH="0" baseline="0" smtClean="0">
                <a:ln>
                  <a:noFill/>
                </a:ln>
                <a:solidFill>
                  <a:schemeClr val="tx1"/>
                </a:solidFill>
                <a:effectLst/>
                <a:latin typeface="Arial" charset="0"/>
                <a:cs typeface="Arial" charset="0"/>
              </a:rPr>
              <a:t>. La facciata era abbellita da un grande mosaico su fondo d'</a:t>
            </a:r>
            <a:r>
              <a:rPr kumimoji="0" lang="it-IT" altLang="it-IT" sz="1800" b="0" i="0" u="none" strike="noStrike" cap="none" normalizeH="0" baseline="0" smtClean="0">
                <a:ln>
                  <a:noFill/>
                </a:ln>
                <a:solidFill>
                  <a:schemeClr val="tx1"/>
                </a:solidFill>
                <a:effectLst/>
                <a:latin typeface="Arial" charset="0"/>
                <a:cs typeface="Arial" charset="0"/>
                <a:hlinkClick r:id="rId267" tooltip="Oro"/>
              </a:rPr>
              <a:t>oro</a:t>
            </a:r>
            <a:r>
              <a:rPr kumimoji="0" lang="it-IT" altLang="it-IT" sz="1800" b="0" i="0" u="none" strike="noStrike" cap="none" normalizeH="0" baseline="0" smtClean="0">
                <a:ln>
                  <a:noFill/>
                </a:ln>
                <a:solidFill>
                  <a:schemeClr val="tx1"/>
                </a:solidFill>
                <a:effectLst/>
                <a:latin typeface="Arial" charset="0"/>
                <a:cs typeface="Arial" charset="0"/>
              </a:rPr>
              <a:t> raffigurante al centro il </a:t>
            </a:r>
            <a:r>
              <a:rPr kumimoji="0" lang="it-IT" altLang="it-IT" sz="1800" b="0" i="0" u="none" strike="noStrike" cap="none" normalizeH="0" baseline="0" smtClean="0">
                <a:ln>
                  <a:noFill/>
                </a:ln>
                <a:solidFill>
                  <a:schemeClr val="tx1"/>
                </a:solidFill>
                <a:effectLst/>
                <a:latin typeface="Arial" charset="0"/>
                <a:cs typeface="Arial" charset="0"/>
                <a:hlinkClick r:id="rId268" tooltip="Gesù"/>
              </a:rPr>
              <a:t>Cristo Salvatore</a:t>
            </a:r>
            <a:r>
              <a:rPr kumimoji="0" lang="it-IT" altLang="it-IT" sz="1800" b="0" i="0" u="none" strike="noStrike" cap="none" normalizeH="0" baseline="0" smtClean="0">
                <a:ln>
                  <a:noFill/>
                </a:ln>
                <a:solidFill>
                  <a:schemeClr val="tx1"/>
                </a:solidFill>
                <a:effectLst/>
                <a:latin typeface="Arial" charset="0"/>
                <a:cs typeface="Arial" charset="0"/>
              </a:rPr>
              <a:t> e, nel registro inferiore, i </a:t>
            </a:r>
            <a:r>
              <a:rPr kumimoji="0" lang="it-IT" altLang="it-IT" sz="1800" b="0" i="0" u="none" strike="noStrike" cap="none" normalizeH="0" baseline="0" smtClean="0">
                <a:ln>
                  <a:noFill/>
                </a:ln>
                <a:solidFill>
                  <a:schemeClr val="tx1"/>
                </a:solidFill>
                <a:effectLst/>
                <a:latin typeface="Arial" charset="0"/>
                <a:cs typeface="Arial" charset="0"/>
                <a:hlinkClick r:id="rId269" tooltip="Evangelista"/>
              </a:rPr>
              <a:t>Quattro Evangelisti</a:t>
            </a:r>
            <a:r>
              <a:rPr kumimoji="0" lang="it-IT" altLang="it-IT" sz="1800" b="0" i="0" u="none" strike="noStrike" cap="none" normalizeH="0" baseline="0" smtClean="0">
                <a:ln>
                  <a:noFill/>
                </a:ln>
                <a:solidFill>
                  <a:schemeClr val="tx1"/>
                </a:solidFill>
                <a:effectLst/>
                <a:latin typeface="Arial" charset="0"/>
                <a:cs typeface="Arial" charset="0"/>
              </a:rPr>
              <a:t>. Sempre sulla facciata principale si aprivano tre ampie </a:t>
            </a:r>
            <a:r>
              <a:rPr kumimoji="0" lang="it-IT" altLang="it-IT" sz="1800" b="0" i="0" u="none" strike="noStrike" cap="none" normalizeH="0" baseline="0" smtClean="0">
                <a:ln>
                  <a:noFill/>
                </a:ln>
                <a:solidFill>
                  <a:schemeClr val="tx1"/>
                </a:solidFill>
                <a:effectLst/>
                <a:latin typeface="Arial" charset="0"/>
                <a:cs typeface="Arial" charset="0"/>
                <a:hlinkClick r:id="rId270" tooltip="Finestra"/>
              </a:rPr>
              <a:t>finestre</a:t>
            </a:r>
            <a:r>
              <a:rPr kumimoji="0" lang="it-IT" altLang="it-IT" sz="1800" b="0" i="0" u="none" strike="noStrike" cap="none" normalizeH="0" baseline="0" smtClean="0">
                <a:ln>
                  <a:noFill/>
                </a:ln>
                <a:solidFill>
                  <a:schemeClr val="tx1"/>
                </a:solidFill>
                <a:effectLst/>
                <a:latin typeface="Arial" charset="0"/>
                <a:cs typeface="Arial" charset="0"/>
              </a:rPr>
              <a:t> che donavano luminosità all'interno. I portici, ancora risalenti alla chiesa paleocristiana, erano </a:t>
            </a:r>
            <a:r>
              <a:rPr kumimoji="0" lang="it-IT" altLang="it-IT" sz="1800" b="0" i="0" u="none" strike="noStrike" cap="none" normalizeH="0" baseline="0" smtClean="0">
                <a:ln>
                  <a:noFill/>
                </a:ln>
                <a:solidFill>
                  <a:schemeClr val="tx1"/>
                </a:solidFill>
                <a:effectLst/>
                <a:latin typeface="Arial" charset="0"/>
                <a:cs typeface="Arial" charset="0"/>
                <a:hlinkClick r:id="rId271" tooltip="Affresco"/>
              </a:rPr>
              <a:t>affrescati</a:t>
            </a:r>
            <a:r>
              <a:rPr kumimoji="0" lang="it-IT" altLang="it-IT" sz="1800" b="0" i="0" u="none" strike="noStrike" cap="none" normalizeH="0" baseline="0" smtClean="0">
                <a:ln>
                  <a:noFill/>
                </a:ln>
                <a:solidFill>
                  <a:schemeClr val="tx1"/>
                </a:solidFill>
                <a:effectLst/>
                <a:latin typeface="Arial" charset="0"/>
                <a:cs typeface="Arial" charset="0"/>
              </a:rPr>
              <a:t> con opere probabilmente non precedenti al </a:t>
            </a:r>
            <a:r>
              <a:rPr kumimoji="0" lang="it-IT" altLang="it-IT" sz="1800" b="0" i="0" u="none" strike="noStrike" cap="none" normalizeH="0" baseline="0" smtClean="0">
                <a:ln>
                  <a:noFill/>
                </a:ln>
                <a:solidFill>
                  <a:schemeClr val="tx1"/>
                </a:solidFill>
                <a:effectLst/>
                <a:latin typeface="Arial" charset="0"/>
                <a:cs typeface="Arial" charset="0"/>
                <a:hlinkClick r:id="rId235" tooltip="XII secolo"/>
              </a:rPr>
              <a:t>XII secolo</a:t>
            </a:r>
            <a:r>
              <a:rPr kumimoji="0" lang="it-IT" altLang="it-IT" sz="1800" b="0" i="0" u="none" strike="noStrike" cap="none" normalizeH="0" baseline="0" smtClean="0">
                <a:ln>
                  <a:noFill/>
                </a:ln>
                <a:solidFill>
                  <a:schemeClr val="tx1"/>
                </a:solidFill>
                <a:effectLst/>
                <a:latin typeface="Arial" charset="0"/>
                <a:cs typeface="Arial" charset="0"/>
              </a:rPr>
              <a:t>, che commemoravano la </a:t>
            </a:r>
            <a:r>
              <a:rPr kumimoji="0" lang="it-IT" altLang="it-IT" sz="900" b="0" i="0" u="none" strike="noStrike" cap="none" normalizeH="0" baseline="0" smtClean="0">
                <a:ln>
                  <a:noFill/>
                </a:ln>
                <a:solidFill>
                  <a:schemeClr val="tx1"/>
                </a:solidFill>
                <a:effectLst/>
                <a:latin typeface="Arial" charset="0"/>
                <a:cs typeface="Arial" charset="0"/>
                <a:hlinkClick r:id="rId272" tooltip="Flotta romana"/>
              </a:rPr>
              <a:t>flotta romana</a:t>
            </a:r>
            <a:r>
              <a:rPr kumimoji="0" lang="it-IT" altLang="it-IT" sz="900" b="0" i="0" u="none" strike="noStrike" cap="none" normalizeH="0" baseline="0" smtClean="0">
                <a:ln>
                  <a:noFill/>
                </a:ln>
                <a:solidFill>
                  <a:schemeClr val="tx1"/>
                </a:solidFill>
                <a:effectLst/>
                <a:latin typeface="Arial" charset="0"/>
                <a:cs typeface="Arial" charset="0"/>
              </a:rPr>
              <a:t> sotto </a:t>
            </a:r>
            <a:r>
              <a:rPr kumimoji="0" lang="it-IT" altLang="it-IT" sz="1800" b="0" i="0" u="none" strike="noStrike" cap="none" normalizeH="0" baseline="0" smtClean="0">
                <a:ln>
                  <a:noFill/>
                </a:ln>
                <a:solidFill>
                  <a:schemeClr val="tx1"/>
                </a:solidFill>
                <a:effectLst/>
                <a:latin typeface="Arial" charset="0"/>
                <a:cs typeface="Arial" charset="0"/>
                <a:hlinkClick r:id="rId273" tooltip="Vespasiano"/>
              </a:rPr>
              <a:t>Vespasiano</a:t>
            </a:r>
            <a:r>
              <a:rPr kumimoji="0" lang="it-IT" altLang="it-IT" sz="1800" b="0" i="0" u="none" strike="noStrike" cap="none" normalizeH="0" baseline="0" smtClean="0">
                <a:ln>
                  <a:noFill/>
                </a:ln>
                <a:solidFill>
                  <a:schemeClr val="tx1"/>
                </a:solidFill>
                <a:effectLst/>
                <a:latin typeface="Arial" charset="0"/>
                <a:cs typeface="Arial" charset="0"/>
              </a:rPr>
              <a:t>, la presa di </a:t>
            </a:r>
            <a:r>
              <a:rPr kumimoji="0" lang="it-IT" altLang="it-IT" sz="1800" b="0" i="0" u="none" strike="noStrike" cap="none" normalizeH="0" baseline="0" smtClean="0">
                <a:ln>
                  <a:noFill/>
                </a:ln>
                <a:solidFill>
                  <a:schemeClr val="tx1"/>
                </a:solidFill>
                <a:effectLst/>
                <a:latin typeface="Arial" charset="0"/>
                <a:cs typeface="Arial" charset="0"/>
                <a:hlinkClick r:id="rId274" tooltip="Gerusalemme"/>
              </a:rPr>
              <a:t>Gerusalemme</a:t>
            </a:r>
            <a:r>
              <a:rPr kumimoji="0" lang="it-IT" altLang="it-IT" sz="1800" b="0" i="0" u="none" strike="noStrike" cap="none" normalizeH="0" baseline="0" smtClean="0">
                <a:ln>
                  <a:noFill/>
                </a:ln>
                <a:solidFill>
                  <a:schemeClr val="tx1"/>
                </a:solidFill>
                <a:effectLst/>
                <a:latin typeface="Arial" charset="0"/>
                <a:cs typeface="Arial" charset="0"/>
              </a:rPr>
              <a:t>, il battesimo dell'imperatore Costantino e la sua </a:t>
            </a:r>
            <a:r>
              <a:rPr kumimoji="0" lang="it-IT" altLang="it-IT" sz="1800" b="0" i="1" u="none" strike="noStrike" cap="none" normalizeH="0" baseline="0" smtClean="0">
                <a:ln>
                  <a:noFill/>
                </a:ln>
                <a:solidFill>
                  <a:schemeClr val="tx1"/>
                </a:solidFill>
                <a:effectLst/>
                <a:latin typeface="Arial" charset="0"/>
                <a:cs typeface="Arial" charset="0"/>
                <a:hlinkClick r:id="rId275" tooltip="Donazione di Costantino"/>
              </a:rPr>
              <a:t>donazione</a:t>
            </a:r>
            <a:r>
              <a:rPr kumimoji="0" lang="it-IT" altLang="it-IT" sz="1800" b="0" i="0" u="none" strike="noStrike" cap="none" normalizeH="0" baseline="0" smtClean="0">
                <a:ln>
                  <a:noFill/>
                </a:ln>
                <a:solidFill>
                  <a:schemeClr val="tx1"/>
                </a:solidFill>
                <a:effectLst/>
                <a:latin typeface="Arial" charset="0"/>
                <a:cs typeface="Arial" charset="0"/>
              </a:rPr>
              <a:t> alla Chiesa. A differenza dell'edificio precedente, però, Clemente fece introdurre una navata trasversale, imitata senza dubbio da quella aggiunta molto prima alla </a:t>
            </a:r>
            <a:r>
              <a:rPr kumimoji="0" lang="it-IT" altLang="it-IT" sz="1800" b="0" i="0" u="none" strike="noStrike" cap="none" normalizeH="0" baseline="0" smtClean="0">
                <a:ln>
                  <a:noFill/>
                </a:ln>
                <a:solidFill>
                  <a:schemeClr val="tx1"/>
                </a:solidFill>
                <a:effectLst/>
                <a:latin typeface="Arial" charset="0"/>
                <a:cs typeface="Arial" charset="0"/>
                <a:hlinkClick r:id="rId24" tooltip="Basilica di San Paolo fuori le mura"/>
              </a:rPr>
              <a:t>Basilica di San Paolo fuori le mura</a:t>
            </a:r>
            <a:r>
              <a:rPr kumimoji="0" lang="it-IT" altLang="it-IT" sz="1800" b="0" i="0" u="none" strike="noStrike" cap="none" normalizeH="0" baseline="0" smtClean="0">
                <a:ln>
                  <a:noFill/>
                </a:ln>
                <a:solidFill>
                  <a:schemeClr val="tx1"/>
                </a:solidFill>
                <a:effectLst/>
                <a:latin typeface="Arial" charset="0"/>
                <a:cs typeface="Arial" charset="0"/>
              </a:rPr>
              <a:t> e </a:t>
            </a:r>
            <a:r>
              <a:rPr kumimoji="0" lang="it-IT" altLang="it-IT" sz="1800" b="0" i="0" u="none" strike="noStrike" cap="none" normalizeH="0" baseline="0" smtClean="0">
                <a:ln>
                  <a:noFill/>
                </a:ln>
                <a:solidFill>
                  <a:schemeClr val="tx1"/>
                </a:solidFill>
                <a:effectLst/>
                <a:latin typeface="Arial" charset="0"/>
                <a:cs typeface="Arial" charset="0"/>
                <a:hlinkClick r:id="rId276"/>
              </a:rPr>
              <a:t>a modello dei tipici transetti medievali.</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900" b="0" i="0" u="none" strike="noStrike" cap="none" normalizeH="0" baseline="0" smtClean="0">
                <a:ln>
                  <a:noFill/>
                </a:ln>
                <a:solidFill>
                  <a:schemeClr val="tx1"/>
                </a:solidFill>
                <a:effectLst/>
                <a:latin typeface="Arial" charset="0"/>
                <a:cs typeface="Arial" charset="0"/>
                <a:hlinkClick r:id="rId276"/>
              </a:rPr>
              <a:t> </a:t>
            </a:r>
            <a:r>
              <a:rPr kumimoji="0" lang="it-IT" altLang="it-IT" sz="13500" b="0" i="0" u="none" strike="noStrike" cap="none" normalizeH="0" baseline="0" smtClean="0">
                <a:ln>
                  <a:noFill/>
                </a:ln>
                <a:solidFill>
                  <a:schemeClr val="tx1"/>
                </a:solidFill>
                <a:effectLst/>
                <a:latin typeface="Arial" charset="0"/>
                <a:cs typeface="Arial" charset="0"/>
              </a:rPr>
              <a:t> </a:t>
            </a:r>
            <a:endParaRPr kumimoji="0" lang="it-IT" altLang="it-IT" sz="900" b="0" i="0" u="none" strike="noStrike" cap="none" normalizeH="0" baseline="0" smtClean="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900" b="0" i="0" u="none" strike="noStrike" cap="none" normalizeH="0" baseline="0" smtClean="0">
                <a:ln>
                  <a:noFill/>
                </a:ln>
                <a:solidFill>
                  <a:schemeClr val="tx1"/>
                </a:solidFill>
                <a:effectLst/>
                <a:latin typeface="Arial" charset="0"/>
                <a:cs typeface="Arial" charset="0"/>
              </a:rPr>
              <a:t>Basilica e Battistero (1991)</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900" b="0" i="0" u="none" strike="noStrike" cap="none" normalizeH="0" baseline="0" smtClean="0">
              <a:ln>
                <a:noFill/>
              </a:ln>
              <a:solidFill>
                <a:schemeClr val="tx1"/>
              </a:solidFill>
              <a:effectLst/>
              <a:latin typeface="Arial" charset="0"/>
              <a:cs typeface="Arial" charset="0"/>
            </a:endParaRPr>
          </a:p>
        </p:txBody>
      </p:sp>
      <p:sp>
        <p:nvSpPr>
          <p:cNvPr id="25" name="Rectangle 12"/>
          <p:cNvSpPr>
            <a:spLocks noChangeArrowheads="1"/>
          </p:cNvSpPr>
          <p:nvPr/>
        </p:nvSpPr>
        <p:spPr bwMode="auto">
          <a:xfrm>
            <a:off x="457200" y="39544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chemeClr val="tx1"/>
                </a:solidFill>
                <a:effectLst/>
                <a:latin typeface="Arial" charset="0"/>
                <a:cs typeface="Arial" charset="0"/>
              </a:rPr>
              <a:t>Oltre ai portici, altre parti delle costruzioni più antiche ancora sopravvivevano, fra esse la pavimentazione </a:t>
            </a:r>
            <a:r>
              <a:rPr kumimoji="0" lang="it-IT" altLang="it-IT" sz="1800" b="0" i="0" u="none" strike="noStrike" cap="none" normalizeH="0" baseline="0" smtClean="0">
                <a:ln>
                  <a:noFill/>
                </a:ln>
                <a:solidFill>
                  <a:schemeClr val="tx1"/>
                </a:solidFill>
                <a:effectLst/>
                <a:latin typeface="Arial" charset="0"/>
                <a:cs typeface="Arial" charset="0"/>
                <a:hlinkClick r:id="rId277" tooltip="Cosmati"/>
              </a:rPr>
              <a:t>cosmatesca</a:t>
            </a:r>
            <a:r>
              <a:rPr kumimoji="0" lang="it-IT" altLang="it-IT" sz="1800" b="0" i="0" u="none" strike="noStrike" cap="none" normalizeH="0" baseline="0" smtClean="0">
                <a:ln>
                  <a:noFill/>
                </a:ln>
                <a:solidFill>
                  <a:schemeClr val="tx1"/>
                </a:solidFill>
                <a:effectLst/>
                <a:latin typeface="Arial" charset="0"/>
                <a:cs typeface="Arial" charset="0"/>
              </a:rPr>
              <a:t> e le statue di </a:t>
            </a:r>
            <a:r>
              <a:rPr kumimoji="0" lang="it-IT" altLang="it-IT" sz="900" b="0" i="0" u="none" strike="noStrike" cap="none" normalizeH="0" baseline="0" smtClean="0">
                <a:ln>
                  <a:noFill/>
                </a:ln>
                <a:solidFill>
                  <a:schemeClr val="tx1"/>
                </a:solidFill>
                <a:effectLst/>
                <a:latin typeface="Arial" charset="0"/>
                <a:cs typeface="Arial" charset="0"/>
                <a:hlinkClick r:id="rId278" tooltip="San Pietro"/>
              </a:rPr>
              <a:t>San Pietro</a:t>
            </a:r>
            <a:r>
              <a:rPr kumimoji="0" lang="it-IT" altLang="it-IT" sz="900" b="0" i="0" u="none" strike="noStrike" cap="none" normalizeH="0" baseline="0" smtClean="0">
                <a:ln>
                  <a:noFill/>
                </a:ln>
                <a:solidFill>
                  <a:schemeClr val="tx1"/>
                </a:solidFill>
                <a:effectLst/>
                <a:latin typeface="Arial" charset="0"/>
                <a:cs typeface="Arial" charset="0"/>
              </a:rPr>
              <a:t> e di </a:t>
            </a:r>
            <a:r>
              <a:rPr kumimoji="0" lang="it-IT" altLang="it-IT" sz="1800" b="0" i="0" u="none" strike="noStrike" cap="none" normalizeH="0" baseline="0" smtClean="0">
                <a:ln>
                  <a:noFill/>
                </a:ln>
                <a:solidFill>
                  <a:schemeClr val="tx1"/>
                </a:solidFill>
                <a:effectLst/>
                <a:latin typeface="Arial" charset="0"/>
                <a:cs typeface="Arial" charset="0"/>
                <a:hlinkClick r:id="rId279" tooltip="Paolo di Tarso"/>
              </a:rPr>
              <a:t>San Paolo</a:t>
            </a:r>
            <a:r>
              <a:rPr kumimoji="0" lang="it-IT" altLang="it-IT" sz="1800" b="0" i="0" u="none" strike="noStrike" cap="none" normalizeH="0" baseline="0" smtClean="0">
                <a:ln>
                  <a:noFill/>
                </a:ln>
                <a:solidFill>
                  <a:schemeClr val="tx1"/>
                </a:solidFill>
                <a:effectLst/>
                <a:latin typeface="Arial" charset="0"/>
                <a:cs typeface="Arial" charset="0"/>
              </a:rPr>
              <a:t>, ora nel </a:t>
            </a:r>
            <a:r>
              <a:rPr kumimoji="0" lang="it-IT" altLang="it-IT" sz="1800" b="0" i="0" u="none" strike="noStrike" cap="none" normalizeH="0" baseline="0" smtClean="0">
                <a:ln>
                  <a:noFill/>
                </a:ln>
                <a:solidFill>
                  <a:schemeClr val="tx1"/>
                </a:solidFill>
                <a:effectLst/>
                <a:latin typeface="Arial" charset="0"/>
                <a:cs typeface="Arial" charset="0"/>
                <a:hlinkClick r:id="rId280" tooltip="Chiostro"/>
              </a:rPr>
              <a:t>chiostro</a:t>
            </a:r>
            <a:r>
              <a:rPr kumimoji="0" lang="it-IT" altLang="it-IT" sz="1800" b="0" i="0" u="none" strike="noStrike" cap="none" normalizeH="0" baseline="0" smtClean="0">
                <a:ln>
                  <a:noFill/>
                </a:ln>
                <a:solidFill>
                  <a:schemeClr val="tx1"/>
                </a:solidFill>
                <a:effectLst/>
                <a:latin typeface="Arial" charset="0"/>
                <a:cs typeface="Arial" charset="0"/>
              </a:rPr>
              <a:t>. Nel portico era poi conservata la "stercoraria", il trono di </a:t>
            </a:r>
            <a:r>
              <a:rPr kumimoji="0" lang="it-IT" altLang="it-IT" sz="1800" b="0" i="0" u="none" strike="noStrike" cap="none" normalizeH="0" baseline="0" smtClean="0">
                <a:ln>
                  <a:noFill/>
                </a:ln>
                <a:solidFill>
                  <a:schemeClr val="tx1"/>
                </a:solidFill>
                <a:effectLst/>
                <a:latin typeface="Arial" charset="0"/>
                <a:cs typeface="Arial" charset="0"/>
                <a:hlinkClick r:id="rId281" tooltip="Marmo"/>
              </a:rPr>
              <a:t>marmo</a:t>
            </a:r>
            <a:r>
              <a:rPr kumimoji="0" lang="it-IT" altLang="it-IT" sz="1800" b="0" i="0" u="none" strike="noStrike" cap="none" normalizeH="0" baseline="0" smtClean="0">
                <a:ln>
                  <a:noFill/>
                </a:ln>
                <a:solidFill>
                  <a:schemeClr val="tx1"/>
                </a:solidFill>
                <a:effectLst/>
                <a:latin typeface="Arial" charset="0"/>
                <a:cs typeface="Arial" charset="0"/>
              </a:rPr>
              <a:t> rosso su cui sedevano i papi in occasione dell'incoronazione, ora conservata ai </a:t>
            </a:r>
            <a:r>
              <a:rPr kumimoji="0" lang="it-IT" altLang="it-IT" sz="1800" b="0" i="0" u="none" strike="noStrike" cap="none" normalizeH="0" baseline="0" smtClean="0">
                <a:ln>
                  <a:noFill/>
                </a:ln>
                <a:solidFill>
                  <a:schemeClr val="tx1"/>
                </a:solidFill>
                <a:effectLst/>
                <a:latin typeface="Arial" charset="0"/>
                <a:cs typeface="Arial" charset="0"/>
                <a:hlinkClick r:id="rId282" tooltip="Musei Vaticani"/>
              </a:rPr>
              <a:t>Musei Vaticani</a:t>
            </a:r>
            <a:r>
              <a:rPr kumimoji="0" lang="it-IT" altLang="it-IT" sz="1800" b="0" i="0" u="none" strike="noStrike" cap="none" normalizeH="0" baseline="0" smtClean="0">
                <a:ln>
                  <a:noFill/>
                </a:ln>
                <a:solidFill>
                  <a:schemeClr val="tx1"/>
                </a:solidFill>
                <a:effectLst/>
                <a:latin typeface="Arial" charset="0"/>
                <a:cs typeface="Arial" charset="0"/>
              </a:rPr>
              <a:t>. Doveva il suo nome particolare all'antifona cantata durante l'incoronazione papale </a:t>
            </a:r>
            <a:r>
              <a:rPr kumimoji="0" lang="it-IT" altLang="it-IT" sz="1800" b="0" i="1" u="none" strike="noStrike" cap="none" normalizeH="0" baseline="0" smtClean="0">
                <a:ln>
                  <a:noFill/>
                </a:ln>
                <a:solidFill>
                  <a:schemeClr val="tx1"/>
                </a:solidFill>
                <a:effectLst/>
                <a:latin typeface="Arial" charset="0"/>
                <a:cs typeface="Arial" charset="0"/>
              </a:rPr>
              <a:t>De stercore erigens pauperem</a:t>
            </a:r>
            <a:r>
              <a:rPr kumimoji="0" lang="it-IT" altLang="it-IT" sz="1800" b="0" i="0" u="none" strike="noStrike" cap="none" normalizeH="0" baseline="0" smtClean="0">
                <a:ln>
                  <a:noFill/>
                </a:ln>
                <a:solidFill>
                  <a:schemeClr val="tx1"/>
                </a:solidFill>
                <a:effectLst/>
                <a:latin typeface="Arial" charset="0"/>
                <a:cs typeface="Arial" charset="0"/>
              </a:rPr>
              <a:t> ("Sollevando il povero dal letamaio", dal </a:t>
            </a:r>
            <a:r>
              <a:rPr kumimoji="0" lang="it-IT" altLang="it-IT" sz="1800" b="0" i="0" u="none" strike="noStrike" cap="none" normalizeH="0" baseline="0" smtClean="0">
                <a:ln>
                  <a:noFill/>
                </a:ln>
                <a:solidFill>
                  <a:schemeClr val="tx1"/>
                </a:solidFill>
                <a:effectLst/>
                <a:latin typeface="Arial" charset="0"/>
                <a:cs typeface="Arial" charset="0"/>
                <a:hlinkClick r:id="rId283" tooltip="Salmo 112"/>
              </a:rPr>
              <a:t>Salmo 112</a:t>
            </a:r>
            <a:r>
              <a:rPr kumimoji="0" lang="it-IT" altLang="it-IT" sz="1800" b="0" i="0" u="none" strike="noStrike" cap="none" normalizeH="0" baseline="0" smtClean="0">
                <a:ln>
                  <a:noFill/>
                </a:ln>
                <a:solidFill>
                  <a:schemeClr val="tx1"/>
                </a:solidFill>
                <a:effectLst/>
                <a:latin typeface="Arial" charset="0"/>
                <a:cs typeface="Arial"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smtClean="0">
              <a:ln>
                <a:noFill/>
              </a:ln>
              <a:solidFill>
                <a:schemeClr val="tx1"/>
              </a:solidFill>
              <a:effectLst/>
              <a:latin typeface="Arial" charset="0"/>
              <a:cs typeface="Arial" charset="0"/>
            </a:endParaRPr>
          </a:p>
        </p:txBody>
      </p:sp>
      <p:sp>
        <p:nvSpPr>
          <p:cNvPr id="26" name="Rectangle 13"/>
          <p:cNvSpPr>
            <a:spLocks noChangeArrowheads="1"/>
          </p:cNvSpPr>
          <p:nvPr/>
        </p:nvSpPr>
        <p:spPr bwMode="auto">
          <a:xfrm>
            <a:off x="457200" y="39544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chemeClr val="tx1"/>
                </a:solidFill>
                <a:effectLst/>
                <a:latin typeface="Arial" charset="0"/>
                <a:cs typeface="Arial" charset="0"/>
              </a:rPr>
              <a:t>Nel </a:t>
            </a:r>
            <a:r>
              <a:rPr kumimoji="0" lang="it-IT" altLang="it-IT" sz="1800" b="0" i="0" u="none" strike="noStrike" cap="none" normalizeH="0" baseline="0" smtClean="0">
                <a:ln>
                  <a:noFill/>
                </a:ln>
                <a:solidFill>
                  <a:schemeClr val="tx1"/>
                </a:solidFill>
                <a:effectLst/>
                <a:latin typeface="Arial" charset="0"/>
                <a:cs typeface="Arial" charset="0"/>
                <a:hlinkClick r:id="rId284" tooltip="1349"/>
              </a:rPr>
              <a:t>1349</a:t>
            </a:r>
            <a:r>
              <a:rPr kumimoji="0" lang="it-IT" altLang="it-IT" sz="1800" b="0" i="0" u="none" strike="noStrike" cap="none" normalizeH="0" baseline="0" smtClean="0">
                <a:ln>
                  <a:noFill/>
                </a:ln>
                <a:solidFill>
                  <a:schemeClr val="tx1"/>
                </a:solidFill>
                <a:effectLst/>
                <a:latin typeface="Arial" charset="0"/>
                <a:cs typeface="Arial" charset="0"/>
              </a:rPr>
              <a:t> l'edificio venne lesionato da un nuovo terremoto e quindi nuovamente attaccato dal fuoco nel </a:t>
            </a:r>
            <a:r>
              <a:rPr kumimoji="0" lang="it-IT" altLang="it-IT" sz="1800" b="0" i="0" u="none" strike="noStrike" cap="none" normalizeH="0" baseline="0" smtClean="0">
                <a:ln>
                  <a:noFill/>
                </a:ln>
                <a:solidFill>
                  <a:schemeClr val="tx1"/>
                </a:solidFill>
                <a:effectLst/>
                <a:latin typeface="Arial" charset="0"/>
                <a:cs typeface="Arial" charset="0"/>
                <a:hlinkClick r:id="rId285" tooltip="1361"/>
              </a:rPr>
              <a:t>1361</a:t>
            </a:r>
            <a:r>
              <a:rPr kumimoji="0" lang="it-IT" altLang="it-IT" sz="1800" b="0" i="0" u="none" strike="noStrike" cap="none" normalizeH="0" baseline="0" smtClean="0">
                <a:ln>
                  <a:noFill/>
                </a:ln>
                <a:solidFill>
                  <a:schemeClr val="tx1"/>
                </a:solidFill>
                <a:effectLst/>
                <a:latin typeface="Arial" charset="0"/>
                <a:cs typeface="Arial" charset="0"/>
              </a:rPr>
              <a:t>. </a:t>
            </a:r>
            <a:r>
              <a:rPr kumimoji="0" lang="it-IT" altLang="it-IT" sz="1800" b="0" i="0" u="none" strike="noStrike" cap="none" normalizeH="0" baseline="0" smtClean="0">
                <a:ln>
                  <a:noFill/>
                </a:ln>
                <a:solidFill>
                  <a:schemeClr val="tx1"/>
                </a:solidFill>
                <a:effectLst/>
                <a:latin typeface="Arial" charset="0"/>
                <a:cs typeface="Arial" charset="0"/>
                <a:hlinkClick r:id="rId263" tooltip="Papa Urbano V"/>
              </a:rPr>
              <a:t>Papa Urbano V</a:t>
            </a:r>
            <a:r>
              <a:rPr kumimoji="0" lang="it-IT" altLang="it-IT" sz="1800" b="0" i="0" u="none" strike="noStrike" cap="none" normalizeH="0" baseline="0" smtClean="0">
                <a:ln>
                  <a:noFill/>
                </a:ln>
                <a:solidFill>
                  <a:schemeClr val="tx1"/>
                </a:solidFill>
                <a:effectLst/>
                <a:latin typeface="Arial" charset="0"/>
                <a:cs typeface="Arial" charset="0"/>
              </a:rPr>
              <a:t> affidò i restauri al </a:t>
            </a:r>
            <a:r>
              <a:rPr kumimoji="0" lang="it-IT" altLang="it-IT" sz="1800" b="0" i="0" u="none" strike="noStrike" cap="none" normalizeH="0" baseline="0" smtClean="0">
                <a:ln>
                  <a:noFill/>
                </a:ln>
                <a:solidFill>
                  <a:schemeClr val="tx1"/>
                </a:solidFill>
                <a:effectLst/>
                <a:latin typeface="Arial" charset="0"/>
                <a:cs typeface="Arial" charset="0"/>
                <a:hlinkClick r:id="rId286" tooltip="Siena"/>
              </a:rPr>
              <a:t>senese</a:t>
            </a:r>
            <a:r>
              <a:rPr kumimoji="0" lang="it-IT" altLang="it-IT" sz="1800" b="0" i="0" u="none" strike="noStrike" cap="none" normalizeH="0" baseline="0" smtClean="0">
                <a:ln>
                  <a:noFill/>
                </a:ln>
                <a:solidFill>
                  <a:schemeClr val="tx1"/>
                </a:solidFill>
                <a:effectLst/>
                <a:latin typeface="Arial" charset="0"/>
                <a:cs typeface="Arial" charset="0"/>
              </a:rPr>
              <a:t> </a:t>
            </a:r>
            <a:r>
              <a:rPr kumimoji="0" lang="it-IT" altLang="it-IT" sz="1800" b="0" i="0" u="none" strike="noStrike" cap="none" normalizeH="0" baseline="0" smtClean="0">
                <a:ln>
                  <a:noFill/>
                </a:ln>
                <a:solidFill>
                  <a:schemeClr val="tx1"/>
                </a:solidFill>
                <a:effectLst/>
                <a:latin typeface="Arial" charset="0"/>
                <a:cs typeface="Arial" charset="0"/>
                <a:hlinkClick r:id="rId287" tooltip="Giovanni di Stefano"/>
              </a:rPr>
              <a:t>Giovanni di Stefano</a:t>
            </a:r>
            <a:r>
              <a:rPr kumimoji="0" lang="it-IT" altLang="it-IT" sz="1800" b="0" i="0" u="none" strike="noStrike" cap="none" normalizeH="0" baseline="0" smtClean="0">
                <a:ln>
                  <a:noFill/>
                </a:ln>
                <a:solidFill>
                  <a:schemeClr val="tx1"/>
                </a:solidFill>
                <a:effectLst/>
                <a:latin typeface="Arial" charset="0"/>
                <a:cs typeface="Arial" charset="0"/>
              </a:rPr>
              <a:t>, il quale eliminò parzialmente le </a:t>
            </a:r>
            <a:r>
              <a:rPr kumimoji="0" lang="it-IT" altLang="it-IT" sz="1800" b="0" i="0" u="none" strike="noStrike" cap="none" normalizeH="0" baseline="0" smtClean="0">
                <a:ln>
                  <a:noFill/>
                </a:ln>
                <a:solidFill>
                  <a:schemeClr val="tx1"/>
                </a:solidFill>
                <a:effectLst/>
                <a:latin typeface="Arial" charset="0"/>
                <a:cs typeface="Arial" charset="0"/>
                <a:hlinkClick r:id="rId288" tooltip="Trave"/>
              </a:rPr>
              <a:t>trabeazioni</a:t>
            </a:r>
            <a:r>
              <a:rPr kumimoji="0" lang="it-IT" altLang="it-IT" sz="1800" b="0" i="0" u="none" strike="noStrike" cap="none" normalizeH="0" baseline="0" smtClean="0">
                <a:ln>
                  <a:noFill/>
                </a:ln>
                <a:solidFill>
                  <a:schemeClr val="tx1"/>
                </a:solidFill>
                <a:effectLst/>
                <a:latin typeface="Arial" charset="0"/>
                <a:cs typeface="Arial" charset="0"/>
              </a:rPr>
              <a:t> interne e sostituì le colonne costantiniane con venti </a:t>
            </a:r>
            <a:r>
              <a:rPr kumimoji="0" lang="it-IT" altLang="it-IT" sz="1800" b="0" i="0" u="none" strike="noStrike" cap="none" normalizeH="0" baseline="0" smtClean="0">
                <a:ln>
                  <a:noFill/>
                </a:ln>
                <a:solidFill>
                  <a:schemeClr val="tx1"/>
                </a:solidFill>
                <a:effectLst/>
                <a:latin typeface="Arial" charset="0"/>
                <a:cs typeface="Arial" charset="0"/>
                <a:hlinkClick r:id="rId289" tooltip="Pilastro"/>
              </a:rPr>
              <a:t>pilastri</a:t>
            </a:r>
            <a:r>
              <a:rPr kumimoji="0" lang="it-IT" altLang="it-IT" sz="1800" b="0" i="0" u="none" strike="noStrike" cap="none" normalizeH="0" baseline="0" smtClean="0">
                <a:ln>
                  <a:noFill/>
                </a:ln>
                <a:solidFill>
                  <a:schemeClr val="tx1"/>
                </a:solidFill>
                <a:effectLst/>
                <a:latin typeface="Arial" charset="0"/>
                <a:cs typeface="Arial" charset="0"/>
              </a:rPr>
              <a:t> in </a:t>
            </a:r>
            <a:r>
              <a:rPr kumimoji="0" lang="it-IT" altLang="it-IT" sz="1800" b="0" i="0" u="none" strike="noStrike" cap="none" normalizeH="0" baseline="0" smtClean="0">
                <a:ln>
                  <a:noFill/>
                </a:ln>
                <a:solidFill>
                  <a:schemeClr val="tx1"/>
                </a:solidFill>
                <a:effectLst/>
                <a:latin typeface="Arial" charset="0"/>
                <a:cs typeface="Arial" charset="0"/>
                <a:hlinkClick r:id="rId290" tooltip="Laterizio"/>
              </a:rPr>
              <a:t>laterizio</a:t>
            </a:r>
            <a:r>
              <a:rPr kumimoji="0" lang="it-IT" altLang="it-IT" sz="1800" b="0" i="0" u="none" strike="noStrike" cap="none" normalizeH="0" baseline="0" smtClean="0">
                <a:ln>
                  <a:noFill/>
                </a:ln>
                <a:solidFill>
                  <a:schemeClr val="tx1"/>
                </a:solidFill>
                <a:effectLst/>
                <a:latin typeface="Arial" charset="0"/>
                <a:cs typeface="Arial" charset="0"/>
              </a:rPr>
              <a:t>, realizzando infine, con il contributo del </a:t>
            </a:r>
            <a:r>
              <a:rPr kumimoji="0" lang="it-IT" altLang="it-IT" sz="900" b="0" i="0" u="none" strike="noStrike" cap="none" normalizeH="0" baseline="0" smtClean="0">
                <a:ln>
                  <a:noFill/>
                </a:ln>
                <a:solidFill>
                  <a:schemeClr val="tx1"/>
                </a:solidFill>
                <a:effectLst/>
                <a:latin typeface="Arial" charset="0"/>
                <a:cs typeface="Arial" charset="0"/>
                <a:hlinkClick r:id="rId291" tooltip="Re di Francia"/>
              </a:rPr>
              <a:t>re di Francia</a:t>
            </a:r>
            <a:r>
              <a:rPr kumimoji="0" lang="it-IT" altLang="it-IT" sz="900" b="0" i="0" u="none" strike="noStrike" cap="none" normalizeH="0" baseline="0" smtClean="0">
                <a:ln>
                  <a:noFill/>
                </a:ln>
                <a:solidFill>
                  <a:schemeClr val="tx1"/>
                </a:solidFill>
                <a:effectLst/>
                <a:latin typeface="Arial" charset="0"/>
                <a:cs typeface="Arial" charset="0"/>
              </a:rPr>
              <a:t> </a:t>
            </a:r>
            <a:r>
              <a:rPr kumimoji="0" lang="it-IT" altLang="it-IT" sz="1800" b="0" i="0" u="none" strike="noStrike" cap="none" normalizeH="0" baseline="0" smtClean="0">
                <a:ln>
                  <a:noFill/>
                </a:ln>
                <a:solidFill>
                  <a:schemeClr val="tx1"/>
                </a:solidFill>
                <a:effectLst/>
                <a:latin typeface="Arial" charset="0"/>
                <a:cs typeface="Arial" charset="0"/>
                <a:hlinkClick r:id="rId292" tooltip="Carlo V di Francia"/>
              </a:rPr>
              <a:t>Carlo V</a:t>
            </a:r>
            <a:r>
              <a:rPr kumimoji="0" lang="it-IT" altLang="it-IT" sz="1800" b="0" i="0" u="none" strike="noStrike" cap="none" normalizeH="0" baseline="0" smtClean="0">
                <a:ln>
                  <a:noFill/>
                </a:ln>
                <a:solidFill>
                  <a:schemeClr val="tx1"/>
                </a:solidFill>
                <a:effectLst/>
                <a:latin typeface="Arial" charset="0"/>
                <a:cs typeface="Arial" charset="0"/>
              </a:rPr>
              <a:t> il grandioso </a:t>
            </a:r>
            <a:r>
              <a:rPr kumimoji="0" lang="it-IT" altLang="it-IT" sz="1800" b="0" i="0" u="none" strike="noStrike" cap="none" normalizeH="0" baseline="0" smtClean="0">
                <a:ln>
                  <a:noFill/>
                </a:ln>
                <a:solidFill>
                  <a:schemeClr val="tx1"/>
                </a:solidFill>
                <a:effectLst/>
                <a:latin typeface="Arial" charset="0"/>
                <a:cs typeface="Arial" charset="0"/>
                <a:hlinkClick r:id="rId293" tooltip="Ciborio"/>
              </a:rPr>
              <a:t>ciborio</a:t>
            </a:r>
            <a:r>
              <a:rPr kumimoji="0" lang="it-IT" altLang="it-IT" sz="1800" b="0" i="0" u="none" strike="noStrike" cap="none" normalizeH="0" baseline="0" smtClean="0">
                <a:ln>
                  <a:noFill/>
                </a:ln>
                <a:solidFill>
                  <a:schemeClr val="tx1"/>
                </a:solidFill>
                <a:effectLst/>
                <a:latin typeface="Arial" charset="0"/>
                <a:cs typeface="Arial" charset="0"/>
              </a:rPr>
              <a:t>, inaugurato nel </a:t>
            </a:r>
            <a:r>
              <a:rPr kumimoji="0" lang="it-IT" altLang="it-IT" sz="1800" b="0" i="0" u="none" strike="noStrike" cap="none" normalizeH="0" baseline="0" smtClean="0">
                <a:ln>
                  <a:noFill/>
                </a:ln>
                <a:solidFill>
                  <a:schemeClr val="tx1"/>
                </a:solidFill>
                <a:effectLst/>
                <a:latin typeface="Arial" charset="0"/>
                <a:cs typeface="Arial" charset="0"/>
                <a:hlinkClick r:id="rId294" tooltip="1370"/>
              </a:rPr>
              <a:t>1370</a:t>
            </a:r>
            <a:r>
              <a:rPr kumimoji="0" lang="it-IT" altLang="it-IT" sz="1800" b="0" i="0" u="none" strike="noStrike" cap="none" normalizeH="0" baseline="0" smtClean="0">
                <a:ln>
                  <a:noFill/>
                </a:ln>
                <a:solidFill>
                  <a:schemeClr val="tx1"/>
                </a:solidFill>
                <a:effectLst/>
                <a:latin typeface="Arial" charset="0"/>
                <a:cs typeface="Arial" charset="0"/>
              </a:rPr>
              <a:t>, nel quale furono inseriti i preziosi </a:t>
            </a:r>
            <a:r>
              <a:rPr kumimoji="0" lang="it-IT" altLang="it-IT" sz="1800" b="0" i="0" u="none" strike="noStrike" cap="none" normalizeH="0" baseline="0" smtClean="0">
                <a:ln>
                  <a:noFill/>
                </a:ln>
                <a:solidFill>
                  <a:schemeClr val="tx1"/>
                </a:solidFill>
                <a:effectLst/>
                <a:latin typeface="Arial" charset="0"/>
                <a:cs typeface="Arial" charset="0"/>
                <a:hlinkClick r:id="rId295" tooltip="Reliquiario"/>
              </a:rPr>
              <a:t>reliquiari</a:t>
            </a:r>
            <a:r>
              <a:rPr kumimoji="0" lang="it-IT" altLang="it-IT" sz="1800" b="0" i="0" u="none" strike="noStrike" cap="none" normalizeH="0" baseline="0" smtClean="0">
                <a:ln>
                  <a:noFill/>
                </a:ln>
                <a:solidFill>
                  <a:schemeClr val="tx1"/>
                </a:solidFill>
                <a:effectLst/>
                <a:latin typeface="Arial" charset="0"/>
                <a:cs typeface="Arial" charset="0"/>
              </a:rPr>
              <a:t> contenenti le </a:t>
            </a:r>
            <a:r>
              <a:rPr kumimoji="0" lang="it-IT" altLang="it-IT" sz="1800" b="0" i="0" u="none" strike="noStrike" cap="none" normalizeH="0" baseline="0" smtClean="0">
                <a:ln>
                  <a:noFill/>
                </a:ln>
                <a:solidFill>
                  <a:schemeClr val="tx1"/>
                </a:solidFill>
                <a:effectLst/>
                <a:latin typeface="Arial" charset="0"/>
                <a:cs typeface="Arial" charset="0"/>
                <a:hlinkClick r:id="rId296" tooltip="Testa"/>
              </a:rPr>
              <a:t>teste</a:t>
            </a:r>
            <a:r>
              <a:rPr kumimoji="0" lang="it-IT" altLang="it-IT" sz="1800" b="0" i="0" u="none" strike="noStrike" cap="none" normalizeH="0" baseline="0" smtClean="0">
                <a:ln>
                  <a:noFill/>
                </a:ln>
                <a:solidFill>
                  <a:schemeClr val="tx1"/>
                </a:solidFill>
                <a:effectLst/>
                <a:latin typeface="Arial" charset="0"/>
                <a:cs typeface="Arial" charset="0"/>
              </a:rPr>
              <a:t> dei Santi Pietro e Paolo. Il ciborio tutt'oggi sovrasta l'</a:t>
            </a:r>
            <a:r>
              <a:rPr kumimoji="0" lang="it-IT" altLang="it-IT" sz="1800" b="0" i="0" u="none" strike="noStrike" cap="none" normalizeH="0" baseline="0" smtClean="0">
                <a:ln>
                  <a:noFill/>
                </a:ln>
                <a:solidFill>
                  <a:schemeClr val="tx1"/>
                </a:solidFill>
                <a:effectLst/>
                <a:latin typeface="Arial" charset="0"/>
                <a:cs typeface="Arial" charset="0"/>
                <a:hlinkClick r:id="rId297" tooltip="Altare maggiore"/>
              </a:rPr>
              <a:t>altare maggiore</a:t>
            </a:r>
            <a:r>
              <a:rPr kumimoji="0" lang="it-IT" altLang="it-IT" sz="1800" b="0" i="0" u="none" strike="noStrike" cap="none" normalizeH="0" baseline="0" smtClean="0">
                <a:ln>
                  <a:noFill/>
                </a:ln>
                <a:solidFill>
                  <a:schemeClr val="tx1"/>
                </a:solidFill>
                <a:effectLst/>
                <a:latin typeface="Arial" charset="0"/>
                <a:cs typeface="Arial" charset="0"/>
              </a:rPr>
              <a:t>, nel quale è incastonata la reli</a:t>
            </a:r>
            <a:r>
              <a:rPr kumimoji="0" lang="it-IT" altLang="it-IT" sz="1800" b="0" i="0" u="none" strike="noStrike" cap="none" normalizeH="0" baseline="0" smtClean="0">
                <a:ln>
                  <a:noFill/>
                </a:ln>
                <a:solidFill>
                  <a:schemeClr val="tx1"/>
                </a:solidFill>
                <a:effectLst/>
                <a:latin typeface="Arial" charset="0"/>
                <a:cs typeface="Arial" charset="0"/>
                <a:hlinkClick r:id="rId298"/>
              </a:rPr>
              <a:t>quia della tavola su cui celebrò San Pietro.</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900" b="0" i="0" u="none" strike="noStrike" cap="none" normalizeH="0" baseline="0" smtClean="0">
                <a:ln>
                  <a:noFill/>
                </a:ln>
                <a:solidFill>
                  <a:schemeClr val="tx1"/>
                </a:solidFill>
                <a:effectLst/>
                <a:latin typeface="Arial" charset="0"/>
                <a:cs typeface="Arial" charset="0"/>
                <a:hlinkClick r:id="rId298"/>
              </a:rPr>
              <a:t> </a:t>
            </a:r>
            <a:r>
              <a:rPr kumimoji="0" lang="it-IT" altLang="it-IT" sz="12400" b="0" i="0" u="none" strike="noStrike" cap="none" normalizeH="0" baseline="0" smtClean="0">
                <a:ln>
                  <a:noFill/>
                </a:ln>
                <a:solidFill>
                  <a:schemeClr val="tx1"/>
                </a:solidFill>
                <a:effectLst/>
                <a:latin typeface="Arial" charset="0"/>
                <a:cs typeface="Arial" charset="0"/>
              </a:rPr>
              <a:t> </a:t>
            </a:r>
            <a:endParaRPr kumimoji="0" lang="it-IT" altLang="it-IT" sz="900" b="0" i="0" u="none" strike="noStrike" cap="none" normalizeH="0" baseline="0" smtClean="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900" b="0" i="0" u="none" strike="noStrike" cap="none" normalizeH="0" baseline="0" smtClean="0">
                <a:ln>
                  <a:noFill/>
                </a:ln>
                <a:solidFill>
                  <a:schemeClr val="tx1"/>
                </a:solidFill>
                <a:effectLst/>
                <a:latin typeface="Arial" charset="0"/>
                <a:cs typeface="Arial" charset="0"/>
              </a:rPr>
              <a:t>La basilica in una pubblicazione del 1864</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900" b="0" i="0" u="none" strike="noStrike" cap="none" normalizeH="0" baseline="0" smtClean="0">
              <a:ln>
                <a:noFill/>
              </a:ln>
              <a:solidFill>
                <a:schemeClr val="tx1"/>
              </a:solidFill>
              <a:effectLst/>
              <a:latin typeface="Arial" charset="0"/>
              <a:cs typeface="Arial" charset="0"/>
            </a:endParaRPr>
          </a:p>
        </p:txBody>
      </p:sp>
      <p:sp>
        <p:nvSpPr>
          <p:cNvPr id="27" name="Rectangle 15"/>
          <p:cNvSpPr>
            <a:spLocks noChangeArrowheads="1"/>
          </p:cNvSpPr>
          <p:nvPr/>
        </p:nvSpPr>
        <p:spPr bwMode="auto">
          <a:xfrm>
            <a:off x="457200" y="39544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chemeClr val="tx1"/>
                </a:solidFill>
                <a:effectLst/>
                <a:latin typeface="Arial" charset="0"/>
                <a:cs typeface="Arial" charset="0"/>
              </a:rPr>
              <a:t>Vi si trovava poi un ciclo di affreschi, a suo tempo ammiratissimo seppure incompleto, oggi scomparso, opera di </a:t>
            </a:r>
            <a:r>
              <a:rPr kumimoji="0" lang="it-IT" altLang="it-IT" sz="1800" b="0" i="0" u="none" strike="noStrike" cap="none" normalizeH="0" baseline="0" smtClean="0">
                <a:ln>
                  <a:noFill/>
                </a:ln>
                <a:solidFill>
                  <a:schemeClr val="tx1"/>
                </a:solidFill>
                <a:effectLst/>
                <a:latin typeface="Arial" charset="0"/>
                <a:cs typeface="Arial" charset="0"/>
                <a:hlinkClick r:id="rId299" tooltip="Gentile da Fabriano"/>
              </a:rPr>
              <a:t>Gentile da Fabriano</a:t>
            </a:r>
            <a:r>
              <a:rPr kumimoji="0" lang="it-IT" altLang="it-IT" sz="1800" b="0" i="0" u="none" strike="noStrike" cap="none" normalizeH="0" baseline="0" smtClean="0">
                <a:ln>
                  <a:noFill/>
                </a:ln>
                <a:solidFill>
                  <a:schemeClr val="tx1"/>
                </a:solidFill>
                <a:effectLst/>
                <a:latin typeface="Arial" charset="0"/>
                <a:cs typeface="Arial" charset="0"/>
              </a:rPr>
              <a:t> e del </a:t>
            </a:r>
            <a:r>
              <a:rPr kumimoji="0" lang="it-IT" altLang="it-IT" sz="1800" b="0" i="0" u="none" strike="noStrike" cap="none" normalizeH="0" baseline="0" smtClean="0">
                <a:ln>
                  <a:noFill/>
                </a:ln>
                <a:solidFill>
                  <a:schemeClr val="tx1"/>
                </a:solidFill>
                <a:effectLst/>
                <a:latin typeface="Arial" charset="0"/>
                <a:cs typeface="Arial" charset="0"/>
                <a:hlinkClick r:id="rId300" tooltip="Pisanello"/>
              </a:rPr>
              <a:t>Pisanello</a:t>
            </a:r>
            <a:r>
              <a:rPr kumimoji="0" lang="it-IT" altLang="it-IT" sz="1800" b="0" i="0" u="none" strike="noStrike" cap="none" normalizeH="0" baseline="0" smtClean="0">
                <a:ln>
                  <a:noFill/>
                </a:ln>
                <a:solidFill>
                  <a:schemeClr val="tx1"/>
                </a:solidFill>
                <a:effectLst/>
                <a:latin typeface="Arial" charset="0"/>
                <a:cs typeface="Arial" charset="0"/>
              </a:rPr>
              <a:t>, commissionato da </a:t>
            </a:r>
            <a:r>
              <a:rPr kumimoji="0" lang="it-IT" altLang="it-IT" sz="900" b="0" i="0" u="none" strike="noStrike" cap="none" normalizeH="0" baseline="0" smtClean="0">
                <a:ln>
                  <a:noFill/>
                </a:ln>
                <a:solidFill>
                  <a:schemeClr val="tx1"/>
                </a:solidFill>
                <a:effectLst/>
                <a:latin typeface="Arial" charset="0"/>
                <a:cs typeface="Arial" charset="0"/>
                <a:hlinkClick r:id="rId301" tooltip="Martino V"/>
              </a:rPr>
              <a:t>Martino V</a:t>
            </a:r>
            <a:r>
              <a:rPr kumimoji="0" lang="it-IT" altLang="it-IT" sz="900" b="0" i="0" u="none" strike="noStrike" cap="none" normalizeH="0" baseline="0" smtClean="0">
                <a:ln>
                  <a:noFill/>
                </a:ln>
                <a:solidFill>
                  <a:schemeClr val="tx1"/>
                </a:solidFill>
                <a:effectLst/>
                <a:latin typeface="Arial" charset="0"/>
                <a:cs typeface="Arial" charset="0"/>
              </a:rPr>
              <a:t>.</a:t>
            </a:r>
            <a:endParaRPr kumimoji="0" lang="it-IT" altLang="it-IT" sz="1800" b="0" i="0" u="none" strike="noStrike" cap="none" normalizeH="0" baseline="0" smtClean="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smtClean="0">
              <a:ln>
                <a:noFill/>
              </a:ln>
              <a:solidFill>
                <a:schemeClr val="tx1"/>
              </a:solidFill>
              <a:effectLst/>
              <a:latin typeface="Arial" charset="0"/>
              <a:cs typeface="Arial" charset="0"/>
            </a:endParaRPr>
          </a:p>
        </p:txBody>
      </p:sp>
      <p:sp>
        <p:nvSpPr>
          <p:cNvPr id="28" name="Rectangle 16"/>
          <p:cNvSpPr>
            <a:spLocks noChangeArrowheads="1"/>
          </p:cNvSpPr>
          <p:nvPr/>
        </p:nvSpPr>
        <p:spPr bwMode="auto">
          <a:xfrm>
            <a:off x="457200" y="39544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chemeClr val="tx1"/>
                </a:solidFill>
                <a:effectLst/>
                <a:latin typeface="Arial" charset="0"/>
                <a:cs typeface="Arial" charset="0"/>
              </a:rPr>
              <a:t>Al ritorno da Avignone di </a:t>
            </a:r>
            <a:r>
              <a:rPr kumimoji="0" lang="it-IT" altLang="it-IT" sz="1800" b="0" i="0" u="none" strike="noStrike" cap="none" normalizeH="0" baseline="0" smtClean="0">
                <a:ln>
                  <a:noFill/>
                </a:ln>
                <a:solidFill>
                  <a:schemeClr val="tx1"/>
                </a:solidFill>
                <a:effectLst/>
                <a:latin typeface="Arial" charset="0"/>
                <a:cs typeface="Arial" charset="0"/>
                <a:hlinkClick r:id="rId302" tooltip="Papa Gregorio XI"/>
              </a:rPr>
              <a:t>papa Gregorio XI</a:t>
            </a:r>
            <a:r>
              <a:rPr kumimoji="0" lang="it-IT" altLang="it-IT" sz="1800" b="0" i="0" u="none" strike="noStrike" cap="none" normalizeH="0" baseline="0" smtClean="0">
                <a:ln>
                  <a:noFill/>
                </a:ln>
                <a:solidFill>
                  <a:schemeClr val="tx1"/>
                </a:solidFill>
                <a:effectLst/>
                <a:latin typeface="Arial" charset="0"/>
                <a:cs typeface="Arial" charset="0"/>
              </a:rPr>
              <a:t>, nel </a:t>
            </a:r>
            <a:r>
              <a:rPr kumimoji="0" lang="it-IT" altLang="it-IT" sz="1800" b="0" i="0" u="none" strike="noStrike" cap="none" normalizeH="0" baseline="0" smtClean="0">
                <a:ln>
                  <a:noFill/>
                </a:ln>
                <a:solidFill>
                  <a:schemeClr val="tx1"/>
                </a:solidFill>
                <a:effectLst/>
                <a:latin typeface="Arial" charset="0"/>
                <a:cs typeface="Arial" charset="0"/>
                <a:hlinkClick r:id="rId303" tooltip="1377"/>
              </a:rPr>
              <a:t>1377</a:t>
            </a:r>
            <a:r>
              <a:rPr kumimoji="0" lang="it-IT" altLang="it-IT" sz="1800" b="0" i="0" u="none" strike="noStrike" cap="none" normalizeH="0" baseline="0" smtClean="0">
                <a:ln>
                  <a:noFill/>
                </a:ln>
                <a:solidFill>
                  <a:schemeClr val="tx1"/>
                </a:solidFill>
                <a:effectLst/>
                <a:latin typeface="Arial" charset="0"/>
                <a:cs typeface="Arial" charset="0"/>
              </a:rPr>
              <a:t>, i papi scelsero di spostare la loro residenza al </a:t>
            </a:r>
            <a:r>
              <a:rPr kumimoji="0" lang="it-IT" altLang="it-IT" sz="900" b="0" i="0" u="none" strike="noStrike" cap="none" normalizeH="0" baseline="0" smtClean="0">
                <a:ln>
                  <a:noFill/>
                </a:ln>
                <a:solidFill>
                  <a:schemeClr val="tx1"/>
                </a:solidFill>
                <a:effectLst/>
                <a:latin typeface="Arial" charset="0"/>
                <a:cs typeface="Arial" charset="0"/>
                <a:hlinkClick r:id="rId304" tooltip="Vaticano"/>
              </a:rPr>
              <a:t>Vaticano</a:t>
            </a:r>
            <a:r>
              <a:rPr kumimoji="0" lang="it-IT" altLang="it-IT" sz="900" b="0" i="0" u="none" strike="noStrike" cap="none" normalizeH="0" baseline="0" smtClean="0">
                <a:ln>
                  <a:noFill/>
                </a:ln>
                <a:solidFill>
                  <a:schemeClr val="tx1"/>
                </a:solidFill>
                <a:effectLst/>
                <a:latin typeface="Arial" charset="0"/>
                <a:cs typeface="Arial" charset="0"/>
              </a:rPr>
              <a:t> e il Laterano perse parte della sua importanza a vantaggio di San Pietro. Nonostante questo lo stesso Gregorio dotò la basilica di un nuovo portale, ornato da leoni, riedificando al contempo la facciata settentrionale, nella quale fece aprire un nuovo </a:t>
            </a:r>
            <a:r>
              <a:rPr kumimoji="0" lang="it-IT" altLang="it-IT" sz="1800" b="0" i="0" u="none" strike="noStrike" cap="none" normalizeH="0" baseline="0" smtClean="0">
                <a:ln>
                  <a:noFill/>
                </a:ln>
                <a:solidFill>
                  <a:schemeClr val="tx1"/>
                </a:solidFill>
                <a:effectLst/>
                <a:latin typeface="Arial" charset="0"/>
                <a:cs typeface="Arial" charset="0"/>
                <a:hlinkClick r:id="rId305" tooltip="Rosone"/>
              </a:rPr>
              <a:t>rosone</a:t>
            </a:r>
            <a:r>
              <a:rPr kumimoji="0" lang="it-IT" altLang="it-IT" sz="1800" b="0" i="0" u="none" strike="noStrike" cap="none" normalizeH="0" baseline="0" smtClean="0">
                <a:ln>
                  <a:noFill/>
                </a:ln>
                <a:solidFill>
                  <a:schemeClr val="tx1"/>
                </a:solidFill>
                <a:effectLst/>
                <a:latin typeface="Arial" charset="0"/>
                <a:cs typeface="Arial"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smtClean="0">
              <a:ln>
                <a:noFill/>
              </a:ln>
              <a:solidFill>
                <a:schemeClr val="tx1"/>
              </a:solidFill>
              <a:effectLst/>
              <a:latin typeface="Arial" charset="0"/>
              <a:cs typeface="Arial" charset="0"/>
            </a:endParaRPr>
          </a:p>
        </p:txBody>
      </p:sp>
      <p:sp>
        <p:nvSpPr>
          <p:cNvPr id="29" name="Rectangle 17"/>
          <p:cNvSpPr>
            <a:spLocks noChangeArrowheads="1"/>
          </p:cNvSpPr>
          <p:nvPr/>
        </p:nvSpPr>
        <p:spPr bwMode="auto">
          <a:xfrm>
            <a:off x="457200" y="39544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chemeClr val="tx1"/>
                </a:solidFill>
                <a:effectLst/>
                <a:latin typeface="Arial" charset="0"/>
                <a:cs typeface="Arial" charset="0"/>
              </a:rPr>
              <a:t>Nel </a:t>
            </a:r>
            <a:r>
              <a:rPr kumimoji="0" lang="it-IT" altLang="it-IT" sz="1800" b="0" i="0" u="none" strike="noStrike" cap="none" normalizeH="0" baseline="0" smtClean="0">
                <a:ln>
                  <a:noFill/>
                </a:ln>
                <a:solidFill>
                  <a:schemeClr val="tx1"/>
                </a:solidFill>
                <a:effectLst/>
                <a:latin typeface="Arial" charset="0"/>
                <a:cs typeface="Arial" charset="0"/>
                <a:hlinkClick r:id="rId306" tooltip="1413"/>
              </a:rPr>
              <a:t>1413</a:t>
            </a:r>
            <a:r>
              <a:rPr kumimoji="0" lang="it-IT" altLang="it-IT" sz="1800" b="0" i="0" u="none" strike="noStrike" cap="none" normalizeH="0" baseline="0" smtClean="0">
                <a:ln>
                  <a:noFill/>
                </a:ln>
                <a:solidFill>
                  <a:schemeClr val="tx1"/>
                </a:solidFill>
                <a:effectLst/>
                <a:latin typeface="Arial" charset="0"/>
                <a:cs typeface="Arial" charset="0"/>
              </a:rPr>
              <a:t> la basilica lateranense venne però nuovamente danneggiata dalle truppe di </a:t>
            </a:r>
            <a:r>
              <a:rPr kumimoji="0" lang="it-IT" altLang="it-IT" sz="1800" b="0" i="0" u="none" strike="noStrike" cap="none" normalizeH="0" baseline="0" smtClean="0">
                <a:ln>
                  <a:noFill/>
                </a:ln>
                <a:solidFill>
                  <a:schemeClr val="tx1"/>
                </a:solidFill>
                <a:effectLst/>
                <a:latin typeface="Arial" charset="0"/>
                <a:cs typeface="Arial" charset="0"/>
                <a:hlinkClick r:id="rId307" tooltip="Ladislao I di Napoli"/>
              </a:rPr>
              <a:t>Ladislao I di Napoli</a:t>
            </a:r>
            <a:r>
              <a:rPr kumimoji="0" lang="it-IT" altLang="it-IT" sz="1800" b="0" i="0" u="none" strike="noStrike" cap="none" normalizeH="0" baseline="0" smtClean="0">
                <a:ln>
                  <a:noFill/>
                </a:ln>
                <a:solidFill>
                  <a:schemeClr val="tx1"/>
                </a:solidFill>
                <a:effectLst/>
                <a:latin typeface="Arial" charset="0"/>
                <a:cs typeface="Arial" charset="0"/>
              </a:rPr>
              <a:t>, costringendo </a:t>
            </a:r>
            <a:r>
              <a:rPr kumimoji="0" lang="it-IT" altLang="it-IT" sz="1800" b="0" i="0" u="none" strike="noStrike" cap="none" normalizeH="0" baseline="0" smtClean="0">
                <a:ln>
                  <a:noFill/>
                </a:ln>
                <a:solidFill>
                  <a:schemeClr val="tx1"/>
                </a:solidFill>
                <a:effectLst/>
                <a:latin typeface="Arial" charset="0"/>
                <a:cs typeface="Arial" charset="0"/>
                <a:hlinkClick r:id="rId308" tooltip="Papa Martino V"/>
              </a:rPr>
              <a:t>papa Martino V</a:t>
            </a:r>
            <a:r>
              <a:rPr kumimoji="0" lang="it-IT" altLang="it-IT" sz="1800" b="0" i="0" u="none" strike="noStrike" cap="none" normalizeH="0" baseline="0" smtClean="0">
                <a:ln>
                  <a:noFill/>
                </a:ln>
                <a:solidFill>
                  <a:schemeClr val="tx1"/>
                </a:solidFill>
                <a:effectLst/>
                <a:latin typeface="Arial" charset="0"/>
                <a:cs typeface="Arial" charset="0"/>
              </a:rPr>
              <a:t> a provvedere con grandiosi restauri, che si prolungarono sino al pontificato di </a:t>
            </a:r>
            <a:r>
              <a:rPr kumimoji="0" lang="it-IT" altLang="it-IT" sz="1800" b="0" i="0" u="none" strike="noStrike" cap="none" normalizeH="0" baseline="0" smtClean="0">
                <a:ln>
                  <a:noFill/>
                </a:ln>
                <a:solidFill>
                  <a:schemeClr val="tx1"/>
                </a:solidFill>
                <a:effectLst/>
                <a:latin typeface="Arial" charset="0"/>
                <a:cs typeface="Arial" charset="0"/>
                <a:hlinkClick r:id="rId309" tooltip="Papa Eugenio IV"/>
              </a:rPr>
              <a:t>Eugenio IV</a:t>
            </a:r>
            <a:r>
              <a:rPr kumimoji="0" lang="it-IT" altLang="it-IT" sz="1800" b="0" i="0" u="none" strike="noStrike" cap="none" normalizeH="0" baseline="0" smtClean="0">
                <a:ln>
                  <a:noFill/>
                </a:ln>
                <a:solidFill>
                  <a:schemeClr val="tx1"/>
                </a:solidFill>
                <a:effectLst/>
                <a:latin typeface="Arial" charset="0"/>
                <a:cs typeface="Arial" charset="0"/>
              </a:rPr>
              <a:t>. Nel </a:t>
            </a:r>
            <a:r>
              <a:rPr kumimoji="0" lang="it-IT" altLang="it-IT" sz="1800" b="0" i="0" u="none" strike="noStrike" cap="none" normalizeH="0" baseline="0" smtClean="0">
                <a:ln>
                  <a:noFill/>
                </a:ln>
                <a:solidFill>
                  <a:schemeClr val="tx1"/>
                </a:solidFill>
                <a:effectLst/>
                <a:latin typeface="Arial" charset="0"/>
                <a:cs typeface="Arial" charset="0"/>
                <a:hlinkClick r:id="rId310" tooltip="1421"/>
              </a:rPr>
              <a:t>1421</a:t>
            </a:r>
            <a:r>
              <a:rPr kumimoji="0" lang="it-IT" altLang="it-IT" sz="1800" b="0" i="0" u="none" strike="noStrike" cap="none" normalizeH="0" baseline="0" smtClean="0">
                <a:ln>
                  <a:noFill/>
                </a:ln>
                <a:solidFill>
                  <a:schemeClr val="tx1"/>
                </a:solidFill>
                <a:effectLst/>
                <a:latin typeface="Arial" charset="0"/>
                <a:cs typeface="Arial" charset="0"/>
              </a:rPr>
              <a:t> la chiesa venne arricchita da un nuovo pavimento cosmatesco e il soffitto venne riparato, mentre </a:t>
            </a:r>
            <a:r>
              <a:rPr kumimoji="0" lang="it-IT" altLang="it-IT" sz="1800" b="0" i="0" u="none" strike="noStrike" cap="none" normalizeH="0" baseline="0" smtClean="0">
                <a:ln>
                  <a:noFill/>
                </a:ln>
                <a:solidFill>
                  <a:schemeClr val="tx1"/>
                </a:solidFill>
                <a:effectLst/>
                <a:latin typeface="Arial" charset="0"/>
                <a:cs typeface="Arial" charset="0"/>
                <a:hlinkClick r:id="rId299" tooltip="Gentile da Fabriano"/>
              </a:rPr>
              <a:t>Gentile da Fabriano</a:t>
            </a:r>
            <a:r>
              <a:rPr kumimoji="0" lang="it-IT" altLang="it-IT" sz="1800" b="0" i="0" u="none" strike="noStrike" cap="none" normalizeH="0" baseline="0" smtClean="0">
                <a:ln>
                  <a:noFill/>
                </a:ln>
                <a:solidFill>
                  <a:schemeClr val="tx1"/>
                </a:solidFill>
                <a:effectLst/>
                <a:latin typeface="Arial" charset="0"/>
                <a:cs typeface="Arial" charset="0"/>
              </a:rPr>
              <a:t> riceveva l'incarico di realizzare un nuovo ciclo di affreschi nella navata destra. Alla basilica venne annesso inoltre un nuovo </a:t>
            </a:r>
            <a:r>
              <a:rPr kumimoji="0" lang="it-IT" altLang="it-IT" sz="1800" b="0" i="0" u="none" strike="noStrike" cap="none" normalizeH="0" baseline="0" smtClean="0">
                <a:ln>
                  <a:noFill/>
                </a:ln>
                <a:solidFill>
                  <a:schemeClr val="tx1"/>
                </a:solidFill>
                <a:effectLst/>
                <a:latin typeface="Arial" charset="0"/>
                <a:cs typeface="Arial" charset="0"/>
                <a:hlinkClick r:id="rId311" tooltip="Convento"/>
              </a:rPr>
              <a:t>convento</a:t>
            </a:r>
            <a:r>
              <a:rPr kumimoji="0" lang="it-IT" altLang="it-IT" sz="1800" b="0" i="0" u="none" strike="noStrike" cap="none" normalizeH="0" baseline="0" smtClean="0">
                <a:ln>
                  <a:noFill/>
                </a:ln>
                <a:solidFill>
                  <a:schemeClr val="tx1"/>
                </a:solidFill>
                <a:effectLst/>
                <a:latin typeface="Arial" charset="0"/>
                <a:cs typeface="Arial" charset="0"/>
              </a:rPr>
              <a:t>, addossato al muro della città, assegnato a </a:t>
            </a:r>
            <a:r>
              <a:rPr kumimoji="0" lang="it-IT" altLang="it-IT" sz="1800" b="0" i="0" u="none" strike="noStrike" cap="none" normalizeH="0" baseline="0" smtClean="0">
                <a:ln>
                  <a:noFill/>
                </a:ln>
                <a:solidFill>
                  <a:schemeClr val="tx1"/>
                </a:solidFill>
                <a:effectLst/>
                <a:latin typeface="Arial" charset="0"/>
                <a:cs typeface="Arial" charset="0"/>
                <a:hlinkClick r:id="rId312" tooltip="Monachesimo"/>
              </a:rPr>
              <a:t>monaci</a:t>
            </a:r>
            <a:r>
              <a:rPr kumimoji="0" lang="it-IT" altLang="it-IT" sz="1800" b="0" i="0" u="none" strike="noStrike" cap="none" normalizeH="0" baseline="0" smtClean="0">
                <a:ln>
                  <a:noFill/>
                </a:ln>
                <a:solidFill>
                  <a:schemeClr val="tx1"/>
                </a:solidFill>
                <a:effectLst/>
                <a:latin typeface="Arial" charset="0"/>
                <a:cs typeface="Arial" charset="0"/>
              </a:rPr>
              <a:t> </a:t>
            </a:r>
            <a:r>
              <a:rPr kumimoji="0" lang="it-IT" altLang="it-IT" sz="900" b="0" i="0" u="none" strike="noStrike" cap="none" normalizeH="0" baseline="0" smtClean="0">
                <a:ln>
                  <a:noFill/>
                </a:ln>
                <a:solidFill>
                  <a:schemeClr val="tx1"/>
                </a:solidFill>
                <a:effectLst/>
                <a:latin typeface="Arial" charset="0"/>
                <a:cs typeface="Arial" charset="0"/>
                <a:hlinkClick r:id="rId239" tooltip="Benedettini"/>
              </a:rPr>
              <a:t>benedettini</a:t>
            </a:r>
            <a:r>
              <a:rPr kumimoji="0" lang="it-IT" altLang="it-IT" sz="900" b="0" i="0" u="none" strike="noStrike" cap="none" normalizeH="0" baseline="0" smtClean="0">
                <a:ln>
                  <a:noFill/>
                </a:ln>
                <a:solidFill>
                  <a:schemeClr val="tx1"/>
                </a:solidFill>
                <a:effectLst/>
                <a:latin typeface="Arial" charset="0"/>
                <a:cs typeface="Arial" charset="0"/>
              </a:rPr>
              <a:t>.</a:t>
            </a:r>
            <a:endParaRPr kumimoji="0" lang="it-IT" altLang="it-IT" sz="1800" b="0" i="0" u="none" strike="noStrike" cap="none" normalizeH="0" baseline="0" smtClean="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smtClean="0">
              <a:ln>
                <a:noFill/>
              </a:ln>
              <a:solidFill>
                <a:schemeClr val="tx1"/>
              </a:solidFill>
              <a:effectLst/>
              <a:latin typeface="Arial" charset="0"/>
              <a:cs typeface="Arial" charset="0"/>
            </a:endParaRPr>
          </a:p>
        </p:txBody>
      </p:sp>
      <p:sp>
        <p:nvSpPr>
          <p:cNvPr id="30" name="Rectangle 18"/>
          <p:cNvSpPr>
            <a:spLocks noChangeArrowheads="1"/>
          </p:cNvSpPr>
          <p:nvPr/>
        </p:nvSpPr>
        <p:spPr bwMode="auto">
          <a:xfrm>
            <a:off x="457200" y="39544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1415" tIns="66654" rIns="71415" bIns="66654"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chemeClr val="tx1"/>
                </a:solidFill>
                <a:effectLst/>
                <a:latin typeface="Arial" charset="0"/>
                <a:cs typeface="Arial" charset="0"/>
              </a:rPr>
              <a:t>Alla fine del </a:t>
            </a:r>
            <a:r>
              <a:rPr kumimoji="0" lang="it-IT" altLang="it-IT" sz="1800" b="0" i="0" u="none" strike="noStrike" cap="none" normalizeH="0" baseline="0" smtClean="0">
                <a:ln>
                  <a:noFill/>
                </a:ln>
                <a:solidFill>
                  <a:schemeClr val="tx1"/>
                </a:solidFill>
                <a:effectLst/>
                <a:latin typeface="Arial" charset="0"/>
                <a:cs typeface="Arial" charset="0"/>
                <a:hlinkClick r:id="rId313" tooltip="XVI secolo"/>
              </a:rPr>
              <a:t>XVI secolo</a:t>
            </a:r>
            <a:r>
              <a:rPr kumimoji="0" lang="it-IT" altLang="it-IT" sz="1800" b="0" i="0" u="none" strike="noStrike" cap="none" normalizeH="0" baseline="0" smtClean="0">
                <a:ln>
                  <a:noFill/>
                </a:ln>
                <a:solidFill>
                  <a:schemeClr val="tx1"/>
                </a:solidFill>
                <a:effectLst/>
                <a:latin typeface="Arial" charset="0"/>
                <a:cs typeface="Arial" charset="0"/>
              </a:rPr>
              <a:t> </a:t>
            </a:r>
            <a:r>
              <a:rPr kumimoji="0" lang="it-IT" altLang="it-IT" sz="1800" b="0" i="0" u="none" strike="noStrike" cap="none" normalizeH="0" baseline="0" smtClean="0">
                <a:ln>
                  <a:noFill/>
                </a:ln>
                <a:solidFill>
                  <a:schemeClr val="tx1"/>
                </a:solidFill>
                <a:effectLst/>
                <a:latin typeface="Arial" charset="0"/>
                <a:cs typeface="Arial" charset="0"/>
                <a:hlinkClick r:id="rId314" tooltip="Papa Sisto V"/>
              </a:rPr>
              <a:t>papa Sisto V</a:t>
            </a:r>
            <a:r>
              <a:rPr kumimoji="0" lang="it-IT" altLang="it-IT" sz="1800" b="0" i="0" u="none" strike="noStrike" cap="none" normalizeH="0" baseline="0" smtClean="0">
                <a:ln>
                  <a:noFill/>
                </a:ln>
                <a:solidFill>
                  <a:schemeClr val="tx1"/>
                </a:solidFill>
                <a:effectLst/>
                <a:latin typeface="Arial" charset="0"/>
                <a:cs typeface="Arial" charset="0"/>
              </a:rPr>
              <a:t> fece demolire il vecchio e pericolante palazzo del </a:t>
            </a:r>
            <a:r>
              <a:rPr kumimoji="0" lang="it-IT" altLang="it-IT" sz="1800" b="0" i="1" u="none" strike="noStrike" cap="none" normalizeH="0" baseline="0" smtClean="0">
                <a:ln>
                  <a:noFill/>
                </a:ln>
                <a:solidFill>
                  <a:schemeClr val="tx1"/>
                </a:solidFill>
                <a:effectLst/>
                <a:latin typeface="Arial" charset="0"/>
                <a:cs typeface="Arial" charset="0"/>
              </a:rPr>
              <a:t>Patriarchio</a:t>
            </a:r>
            <a:r>
              <a:rPr kumimoji="0" lang="it-IT" altLang="it-IT" sz="1800" b="0" i="0" u="none" strike="noStrike" cap="none" normalizeH="0" baseline="0" smtClean="0">
                <a:ln>
                  <a:noFill/>
                </a:ln>
                <a:solidFill>
                  <a:schemeClr val="tx1"/>
                </a:solidFill>
                <a:effectLst/>
                <a:latin typeface="Arial" charset="0"/>
                <a:cs typeface="Arial" charset="0"/>
              </a:rPr>
              <a:t>, facendolo riedificare </a:t>
            </a:r>
            <a:r>
              <a:rPr kumimoji="0" lang="it-IT" altLang="it-IT" sz="900" b="0" i="1" u="none" strike="noStrike" cap="none" normalizeH="0" baseline="0" smtClean="0">
                <a:ln>
                  <a:noFill/>
                </a:ln>
                <a:solidFill>
                  <a:schemeClr val="tx1"/>
                </a:solidFill>
                <a:effectLst/>
                <a:latin typeface="Arial" charset="0"/>
                <a:cs typeface="Arial" charset="0"/>
                <a:hlinkClick r:id="rId315" tooltip="Ex novo (la pagina non esiste)"/>
              </a:rPr>
              <a:t>ex novo</a:t>
            </a:r>
            <a:r>
              <a:rPr kumimoji="0" lang="it-IT" altLang="it-IT" sz="900" b="0" i="0" u="none" strike="noStrike" cap="none" normalizeH="0" baseline="0" smtClean="0">
                <a:ln>
                  <a:noFill/>
                </a:ln>
                <a:solidFill>
                  <a:schemeClr val="tx1"/>
                </a:solidFill>
                <a:effectLst/>
                <a:latin typeface="Arial" charset="0"/>
                <a:cs typeface="Arial" charset="0"/>
              </a:rPr>
              <a:t> dal suo architetto preferito, il </a:t>
            </a:r>
            <a:r>
              <a:rPr kumimoji="0" lang="it-IT" altLang="it-IT" sz="1800" b="0" i="0" u="none" strike="noStrike" cap="none" normalizeH="0" baseline="0" smtClean="0">
                <a:ln>
                  <a:noFill/>
                </a:ln>
                <a:solidFill>
                  <a:schemeClr val="tx1"/>
                </a:solidFill>
                <a:effectLst/>
                <a:latin typeface="Arial" charset="0"/>
                <a:cs typeface="Arial" charset="0"/>
                <a:hlinkClick r:id="rId316" tooltip="Canton Ticino"/>
              </a:rPr>
              <a:t>ticinese</a:t>
            </a:r>
            <a:r>
              <a:rPr kumimoji="0" lang="it-IT" altLang="it-IT" sz="1800" b="0" i="0" u="none" strike="noStrike" cap="none" normalizeH="0" baseline="0" smtClean="0">
                <a:ln>
                  <a:noFill/>
                </a:ln>
                <a:solidFill>
                  <a:schemeClr val="tx1"/>
                </a:solidFill>
                <a:effectLst/>
                <a:latin typeface="Arial" charset="0"/>
                <a:cs typeface="Arial" charset="0"/>
              </a:rPr>
              <a:t> </a:t>
            </a:r>
            <a:r>
              <a:rPr kumimoji="0" lang="it-IT" altLang="it-IT" sz="1800" b="0" i="0" u="none" strike="noStrike" cap="none" normalizeH="0" baseline="0" smtClean="0">
                <a:ln>
                  <a:noFill/>
                </a:ln>
                <a:solidFill>
                  <a:schemeClr val="tx1"/>
                </a:solidFill>
                <a:effectLst/>
                <a:latin typeface="Arial" charset="0"/>
                <a:cs typeface="Arial" charset="0"/>
                <a:hlinkClick r:id="rId258" tooltip="Domenico Fontana"/>
              </a:rPr>
              <a:t>Domenico Fontana</a:t>
            </a:r>
            <a:r>
              <a:rPr kumimoji="0" lang="it-IT" altLang="it-IT" sz="1800" b="0" i="0" u="none" strike="noStrike" cap="none" normalizeH="0" baseline="0" smtClean="0">
                <a:ln>
                  <a:noFill/>
                </a:ln>
                <a:solidFill>
                  <a:schemeClr val="tx1"/>
                </a:solidFill>
                <a:effectLst/>
                <a:latin typeface="Arial" charset="0"/>
                <a:cs typeface="Arial" charset="0"/>
              </a:rPr>
              <a:t>. In quest'occasione fu ricostruita la facciata del transetto, fondale prospettico dell'antica </a:t>
            </a:r>
            <a:r>
              <a:rPr kumimoji="0" lang="it-IT" altLang="it-IT" sz="900" b="0" i="1" u="none" strike="noStrike" cap="none" normalizeH="0" baseline="0" smtClean="0">
                <a:ln>
                  <a:noFill/>
                </a:ln>
                <a:solidFill>
                  <a:schemeClr val="tx1"/>
                </a:solidFill>
                <a:effectLst/>
                <a:latin typeface="Arial" charset="0"/>
                <a:cs typeface="Arial" charset="0"/>
                <a:hlinkClick r:id="rId317" tooltip="Via Triumphalis (la pagina non esiste)"/>
              </a:rPr>
              <a:t>via Triumphalis</a:t>
            </a:r>
            <a:r>
              <a:rPr kumimoji="0" lang="it-IT" altLang="it-IT" sz="900" b="0" i="0" u="none" strike="noStrike" cap="none" normalizeH="0" baseline="0" smtClean="0">
                <a:ln>
                  <a:noFill/>
                </a:ln>
                <a:solidFill>
                  <a:schemeClr val="tx1"/>
                </a:solidFill>
                <a:effectLst/>
                <a:latin typeface="Arial" charset="0"/>
                <a:cs typeface="Arial" charset="0"/>
              </a:rPr>
              <a:t> rivolta verso la città, con l'edificazione di una nuova </a:t>
            </a:r>
            <a:r>
              <a:rPr kumimoji="0" lang="it-IT" altLang="it-IT" sz="900" b="0" i="0" u="none" strike="noStrike" cap="none" normalizeH="0" baseline="0" smtClean="0">
                <a:ln>
                  <a:noFill/>
                </a:ln>
                <a:solidFill>
                  <a:schemeClr val="tx1"/>
                </a:solidFill>
                <a:effectLst/>
                <a:latin typeface="Arial" charset="0"/>
                <a:cs typeface="Arial" charset="0"/>
                <a:hlinkClick r:id="rId257" tooltip="Loggia delle Benedizioni (la pagina non esiste)"/>
              </a:rPr>
              <a:t>Loggia delle Benedizioni</a:t>
            </a:r>
            <a:r>
              <a:rPr kumimoji="0" lang="it-IT" altLang="it-IT" sz="900" b="0" i="0" u="none" strike="noStrike" cap="none" normalizeH="0" baseline="0" smtClean="0">
                <a:ln>
                  <a:noFill/>
                </a:ln>
                <a:solidFill>
                  <a:schemeClr val="tx1"/>
                </a:solidFill>
                <a:effectLst/>
                <a:latin typeface="Arial" charset="0"/>
                <a:cs typeface="Arial" charset="0"/>
              </a:rPr>
              <a:t>, di fronte alla quale venne ricollocato l'antico </a:t>
            </a:r>
            <a:r>
              <a:rPr kumimoji="0" lang="it-IT" altLang="it-IT" sz="1800" b="0" i="0" u="none" strike="noStrike" cap="none" normalizeH="0" baseline="0" smtClean="0">
                <a:ln>
                  <a:noFill/>
                </a:ln>
                <a:solidFill>
                  <a:schemeClr val="tx1"/>
                </a:solidFill>
                <a:effectLst/>
                <a:latin typeface="Arial" charset="0"/>
                <a:cs typeface="Arial" charset="0"/>
                <a:hlinkClick r:id="rId318" tooltip="Obelisco Lateranense"/>
              </a:rPr>
              <a:t>obe</a:t>
            </a:r>
            <a:r>
              <a:rPr kumimoji="0" lang="it-IT" altLang="it-IT" sz="1800" b="0" i="0" u="none" strike="noStrike" cap="none" normalizeH="0" baseline="0" smtClean="0">
                <a:ln>
                  <a:noFill/>
                </a:ln>
                <a:solidFill>
                  <a:schemeClr val="tx1"/>
                </a:solidFill>
                <a:effectLst/>
                <a:latin typeface="Arial" charset="0"/>
                <a:cs typeface="Arial" charset="0"/>
                <a:hlinkClick r:id="rId319"/>
              </a:rPr>
              <a:t>lisco Lateranense.</a:t>
            </a:r>
            <a:endParaRPr kumimoji="0" lang="it-IT" altLang="it-IT" sz="102600" b="1" i="0" u="none" strike="noStrike" cap="none" normalizeH="0" baseline="0" smtClean="0">
              <a:ln>
                <a:noFill/>
              </a:ln>
              <a:solidFill>
                <a:srgbClr val="54595D"/>
              </a:solidFill>
              <a:effectLst/>
              <a:latin typeface="Arial" charset="0"/>
              <a:cs typeface="Arial" charset="0"/>
              <a:hlinkClick r:id="rId319"/>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02600" b="1" i="0" u="none" strike="noStrike" cap="none" normalizeH="0" baseline="0" smtClean="0">
                <a:ln>
                  <a:noFill/>
                </a:ln>
                <a:solidFill>
                  <a:srgbClr val="54595D"/>
                </a:solidFill>
                <a:effectLst/>
                <a:latin typeface="Arial" charset="0"/>
                <a:cs typeface="Arial" charset="0"/>
                <a:hlinkClick r:id="rId319"/>
              </a:rPr>
              <a:t>Età barocca: la quarta basilica[modifica wikitesto]</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900" b="0" i="0" u="none" strike="noStrike" cap="none" normalizeH="0" baseline="0" smtClean="0">
                <a:ln>
                  <a:noFill/>
                </a:ln>
                <a:solidFill>
                  <a:schemeClr val="tx1"/>
                </a:solidFill>
                <a:effectLst/>
                <a:latin typeface="Arial" charset="0"/>
                <a:cs typeface="Arial" charset="0"/>
                <a:hlinkClick r:id="rId319"/>
              </a:rPr>
              <a:t> </a:t>
            </a:r>
            <a:r>
              <a:rPr kumimoji="0" lang="it-IT" altLang="it-IT" sz="13000" b="0" i="0" u="none" strike="noStrike" cap="none" normalizeH="0" baseline="0" smtClean="0">
                <a:ln>
                  <a:noFill/>
                </a:ln>
                <a:solidFill>
                  <a:schemeClr val="tx1"/>
                </a:solidFill>
                <a:effectLst/>
                <a:latin typeface="Arial" charset="0"/>
                <a:cs typeface="Arial" charset="0"/>
              </a:rPr>
              <a:t> </a:t>
            </a:r>
            <a:endParaRPr kumimoji="0" lang="it-IT" altLang="it-IT" sz="900" b="0" i="0" u="none" strike="noStrike" cap="none" normalizeH="0" baseline="0" smtClean="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900" b="0" i="0" u="none" strike="noStrike" cap="none" normalizeH="0" baseline="0" smtClean="0">
                <a:ln>
                  <a:noFill/>
                </a:ln>
                <a:solidFill>
                  <a:schemeClr val="tx1"/>
                </a:solidFill>
                <a:effectLst/>
                <a:latin typeface="Arial" charset="0"/>
                <a:cs typeface="Arial" charset="0"/>
              </a:rPr>
              <a:t>Stampa del </a:t>
            </a:r>
            <a:r>
              <a:rPr kumimoji="0" lang="it-IT" altLang="it-IT" sz="900" b="0" i="0" u="none" strike="noStrike" cap="none" normalizeH="0" baseline="0" smtClean="0">
                <a:ln>
                  <a:noFill/>
                </a:ln>
                <a:solidFill>
                  <a:schemeClr val="tx1"/>
                </a:solidFill>
                <a:effectLst/>
                <a:latin typeface="Arial" charset="0"/>
                <a:cs typeface="Arial" charset="0"/>
                <a:hlinkClick r:id="rId320" tooltip="1752"/>
              </a:rPr>
              <a:t>1752</a:t>
            </a:r>
            <a:r>
              <a:rPr kumimoji="0" lang="it-IT" altLang="it-IT" sz="900" b="0" i="0" u="none" strike="noStrike" cap="none" normalizeH="0" baseline="0" smtClean="0">
                <a:ln>
                  <a:noFill/>
                </a:ln>
                <a:solidFill>
                  <a:schemeClr val="tx1"/>
                </a:solidFill>
                <a:effectLst/>
                <a:latin typeface="Arial" charset="0"/>
                <a:cs typeface="Arial" charset="0"/>
              </a:rPr>
              <a:t> raffigurante la basilica e il palazzo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900" b="0" i="0" u="none" strike="noStrike" cap="none" normalizeH="0" baseline="0" smtClean="0">
              <a:ln>
                <a:noFill/>
              </a:ln>
              <a:solidFill>
                <a:schemeClr val="tx1"/>
              </a:solidFill>
              <a:effectLst/>
              <a:latin typeface="Arial" charset="0"/>
              <a:cs typeface="Arial" charset="0"/>
            </a:endParaRPr>
          </a:p>
        </p:txBody>
      </p:sp>
      <p:sp>
        <p:nvSpPr>
          <p:cNvPr id="31" name="Rectangle 20"/>
          <p:cNvSpPr>
            <a:spLocks noChangeArrowheads="1"/>
          </p:cNvSpPr>
          <p:nvPr/>
        </p:nvSpPr>
        <p:spPr bwMode="auto">
          <a:xfrm>
            <a:off x="457200" y="39544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chemeClr val="tx1"/>
                </a:solidFill>
                <a:effectLst/>
                <a:latin typeface="Arial" charset="0"/>
                <a:cs typeface="Arial" charset="0"/>
                <a:hlinkClick r:id="rId321" tooltip="Papa Innocenzo X"/>
              </a:rPr>
              <a:t>Papa Innocenzo X</a:t>
            </a:r>
            <a:r>
              <a:rPr kumimoji="0" lang="it-IT" altLang="it-IT" sz="1800" b="0" i="0" u="none" strike="noStrike" cap="none" normalizeH="0" baseline="0" smtClean="0">
                <a:ln>
                  <a:noFill/>
                </a:ln>
                <a:solidFill>
                  <a:schemeClr val="tx1"/>
                </a:solidFill>
                <a:effectLst/>
                <a:latin typeface="Arial" charset="0"/>
                <a:cs typeface="Arial" charset="0"/>
              </a:rPr>
              <a:t> decise la radicale riedificazione della basilica, affidandone l'opera al </a:t>
            </a:r>
            <a:r>
              <a:rPr kumimoji="0" lang="it-IT" altLang="it-IT" sz="900" b="0" i="0" u="none" strike="noStrike" cap="none" normalizeH="0" baseline="0" smtClean="0">
                <a:ln>
                  <a:noFill/>
                </a:ln>
                <a:solidFill>
                  <a:schemeClr val="tx1"/>
                </a:solidFill>
                <a:effectLst/>
                <a:latin typeface="Arial" charset="0"/>
                <a:cs typeface="Arial" charset="0"/>
                <a:hlinkClick r:id="rId322" tooltip="Borromini"/>
              </a:rPr>
              <a:t>Borromini</a:t>
            </a:r>
            <a:r>
              <a:rPr kumimoji="0" lang="it-IT" altLang="it-IT" sz="900" b="0" i="0" u="none" strike="noStrike" cap="none" normalizeH="0" baseline="0" smtClean="0">
                <a:ln>
                  <a:noFill/>
                </a:ln>
                <a:solidFill>
                  <a:schemeClr val="tx1"/>
                </a:solidFill>
                <a:effectLst/>
                <a:latin typeface="Arial" charset="0"/>
                <a:cs typeface="Arial" charset="0"/>
              </a:rPr>
              <a:t>. Il progetto era ambizioso e si protrasse a lungo.</a:t>
            </a:r>
            <a:endParaRPr kumimoji="0" lang="it-IT" altLang="it-IT" sz="1800" b="0" i="0" u="none" strike="noStrike" cap="none" normalizeH="0" baseline="0" smtClean="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smtClean="0">
              <a:ln>
                <a:noFill/>
              </a:ln>
              <a:solidFill>
                <a:schemeClr val="tx1"/>
              </a:solidFill>
              <a:effectLst/>
              <a:latin typeface="Arial" charset="0"/>
              <a:cs typeface="Arial" charset="0"/>
            </a:endParaRPr>
          </a:p>
        </p:txBody>
      </p:sp>
      <p:sp>
        <p:nvSpPr>
          <p:cNvPr id="32" name="Rectangle 21"/>
          <p:cNvSpPr>
            <a:spLocks noChangeArrowheads="1"/>
          </p:cNvSpPr>
          <p:nvPr/>
        </p:nvSpPr>
        <p:spPr bwMode="auto">
          <a:xfrm>
            <a:off x="457200" y="39544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chemeClr val="tx1"/>
                </a:solidFill>
                <a:effectLst/>
                <a:latin typeface="Arial" charset="0"/>
                <a:cs typeface="Arial" charset="0"/>
              </a:rPr>
              <a:t>Nel </a:t>
            </a:r>
            <a:r>
              <a:rPr kumimoji="0" lang="it-IT" altLang="it-IT" sz="1800" b="0" i="0" u="none" strike="noStrike" cap="none" normalizeH="0" baseline="0" smtClean="0">
                <a:ln>
                  <a:noFill/>
                </a:ln>
                <a:solidFill>
                  <a:schemeClr val="tx1"/>
                </a:solidFill>
                <a:effectLst/>
                <a:latin typeface="Arial" charset="0"/>
                <a:cs typeface="Arial" charset="0"/>
                <a:hlinkClick r:id="rId323" tooltip="1660"/>
              </a:rPr>
              <a:t>1660</a:t>
            </a:r>
            <a:r>
              <a:rPr kumimoji="0" lang="it-IT" altLang="it-IT" sz="1800" b="0" i="0" u="none" strike="noStrike" cap="none" normalizeH="0" baseline="0" smtClean="0">
                <a:ln>
                  <a:noFill/>
                </a:ln>
                <a:solidFill>
                  <a:schemeClr val="tx1"/>
                </a:solidFill>
                <a:effectLst/>
                <a:latin typeface="Arial" charset="0"/>
                <a:cs typeface="Arial" charset="0"/>
              </a:rPr>
              <a:t> </a:t>
            </a:r>
            <a:r>
              <a:rPr kumimoji="0" lang="it-IT" altLang="it-IT" sz="1800" b="0" i="0" u="none" strike="noStrike" cap="none" normalizeH="0" baseline="0" smtClean="0">
                <a:ln>
                  <a:noFill/>
                </a:ln>
                <a:solidFill>
                  <a:schemeClr val="tx1"/>
                </a:solidFill>
                <a:effectLst/>
                <a:latin typeface="Arial" charset="0"/>
                <a:cs typeface="Arial" charset="0"/>
                <a:hlinkClick r:id="rId324" tooltip="Papa Alessandro VII"/>
              </a:rPr>
              <a:t>papa Alessandro VII</a:t>
            </a:r>
            <a:r>
              <a:rPr kumimoji="0" lang="it-IT" altLang="it-IT" sz="1800" b="0" i="0" u="none" strike="noStrike" cap="none" normalizeH="0" baseline="0" smtClean="0">
                <a:ln>
                  <a:noFill/>
                </a:ln>
                <a:solidFill>
                  <a:schemeClr val="tx1"/>
                </a:solidFill>
                <a:effectLst/>
                <a:latin typeface="Arial" charset="0"/>
                <a:cs typeface="Arial" charset="0"/>
              </a:rPr>
              <a:t> fece rimuovere i portoni bronzei dell'antica </a:t>
            </a:r>
            <a:r>
              <a:rPr kumimoji="0" lang="it-IT" altLang="it-IT" sz="1800" b="0" i="1" u="none" strike="noStrike" cap="none" normalizeH="0" baseline="0" smtClean="0">
                <a:ln>
                  <a:noFill/>
                </a:ln>
                <a:solidFill>
                  <a:schemeClr val="tx1"/>
                </a:solidFill>
                <a:effectLst/>
                <a:latin typeface="Arial" charset="0"/>
                <a:cs typeface="Arial" charset="0"/>
                <a:hlinkClick r:id="rId325" tooltip="Curia Iulia"/>
              </a:rPr>
              <a:t>Curia Iulia</a:t>
            </a:r>
            <a:r>
              <a:rPr kumimoji="0" lang="it-IT" altLang="it-IT" sz="1800" b="0" i="0" u="none" strike="noStrike" cap="none" normalizeH="0" baseline="0" smtClean="0">
                <a:ln>
                  <a:noFill/>
                </a:ln>
                <a:solidFill>
                  <a:schemeClr val="tx1"/>
                </a:solidFill>
                <a:effectLst/>
                <a:latin typeface="Arial" charset="0"/>
                <a:cs typeface="Arial" charset="0"/>
              </a:rPr>
              <a:t> perché divenissero i battenti del nuovo ingresso della basilica.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smtClean="0">
              <a:ln>
                <a:noFill/>
              </a:ln>
              <a:solidFill>
                <a:schemeClr val="tx1"/>
              </a:solidFill>
              <a:effectLst/>
              <a:latin typeface="Arial" charset="0"/>
              <a:cs typeface="Arial" charset="0"/>
            </a:endParaRPr>
          </a:p>
        </p:txBody>
      </p:sp>
      <p:sp>
        <p:nvSpPr>
          <p:cNvPr id="33" name="Rectangle 22"/>
          <p:cNvSpPr>
            <a:spLocks noChangeArrowheads="1"/>
          </p:cNvSpPr>
          <p:nvPr/>
        </p:nvSpPr>
        <p:spPr bwMode="auto">
          <a:xfrm>
            <a:off x="457200" y="39544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chemeClr val="tx1"/>
                </a:solidFill>
                <a:effectLst/>
                <a:latin typeface="Arial" charset="0"/>
                <a:cs typeface="Arial" charset="0"/>
              </a:rPr>
              <a:t>I lavori edilizi si prolungarono fino al pontificato di </a:t>
            </a:r>
            <a:r>
              <a:rPr kumimoji="0" lang="it-IT" altLang="it-IT" sz="1800" b="0" i="0" u="none" strike="noStrike" cap="none" normalizeH="0" baseline="0" smtClean="0">
                <a:ln>
                  <a:noFill/>
                </a:ln>
                <a:solidFill>
                  <a:schemeClr val="tx1"/>
                </a:solidFill>
                <a:effectLst/>
                <a:latin typeface="Arial" charset="0"/>
                <a:cs typeface="Arial" charset="0"/>
                <a:hlinkClick r:id="rId326" tooltip="Papa Clemente XII"/>
              </a:rPr>
              <a:t>Clemente XII</a:t>
            </a:r>
            <a:r>
              <a:rPr kumimoji="0" lang="it-IT" altLang="it-IT" sz="1800" b="0" i="0" u="none" strike="noStrike" cap="none" normalizeH="0" baseline="0" smtClean="0">
                <a:ln>
                  <a:noFill/>
                </a:ln>
                <a:solidFill>
                  <a:schemeClr val="tx1"/>
                </a:solidFill>
                <a:effectLst/>
                <a:latin typeface="Arial" charset="0"/>
                <a:cs typeface="Arial" charset="0"/>
              </a:rPr>
              <a:t>, quando venne realizzata infine la facciata principale, progettata da </a:t>
            </a:r>
            <a:r>
              <a:rPr kumimoji="0" lang="it-IT" altLang="it-IT" sz="1800" b="0" i="0" u="none" strike="noStrike" cap="none" normalizeH="0" baseline="0" smtClean="0">
                <a:ln>
                  <a:noFill/>
                </a:ln>
                <a:solidFill>
                  <a:schemeClr val="tx1"/>
                </a:solidFill>
                <a:effectLst/>
                <a:latin typeface="Arial" charset="0"/>
                <a:cs typeface="Arial" charset="0"/>
                <a:hlinkClick r:id="rId327" tooltip="Alessandro Galilei"/>
              </a:rPr>
              <a:t>Alessandro Galilei</a:t>
            </a:r>
            <a:r>
              <a:rPr kumimoji="0" lang="it-IT" altLang="it-IT" sz="1800" b="0" i="0" u="none" strike="noStrike" cap="none" normalizeH="0" baseline="0" smtClean="0">
                <a:ln>
                  <a:noFill/>
                </a:ln>
                <a:solidFill>
                  <a:schemeClr val="tx1"/>
                </a:solidFill>
                <a:effectLst/>
                <a:latin typeface="Arial" charset="0"/>
                <a:cs typeface="Arial" charset="0"/>
              </a:rPr>
              <a:t>, completata nel </a:t>
            </a:r>
            <a:r>
              <a:rPr kumimoji="0" lang="it-IT" altLang="it-IT" sz="1800" b="0" i="0" u="none" strike="noStrike" cap="none" normalizeH="0" baseline="0" smtClean="0">
                <a:ln>
                  <a:noFill/>
                </a:ln>
                <a:solidFill>
                  <a:schemeClr val="tx1"/>
                </a:solidFill>
                <a:effectLst/>
                <a:latin typeface="Arial" charset="0"/>
                <a:cs typeface="Arial" charset="0"/>
                <a:hlinkClick r:id="rId328" tooltip="1734"/>
              </a:rPr>
              <a:t>1734</a:t>
            </a:r>
            <a:r>
              <a:rPr kumimoji="0" lang="it-IT" altLang="it-IT" sz="1800" b="0" i="0" u="none" strike="noStrike" cap="none" normalizeH="0" baseline="0" smtClean="0">
                <a:ln>
                  <a:noFill/>
                </a:ln>
                <a:solidFill>
                  <a:schemeClr val="tx1"/>
                </a:solidFill>
                <a:effectLst/>
                <a:latin typeface="Arial" charset="0"/>
                <a:cs typeface="Arial" charset="0"/>
              </a:rPr>
              <a:t> rimuovendo completamente le vestigia del tradizionale impianto dell'antica basilica.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smtClean="0">
              <a:ln>
                <a:noFill/>
              </a:ln>
              <a:solidFill>
                <a:schemeClr val="tx1"/>
              </a:solidFill>
              <a:effectLst/>
              <a:latin typeface="Arial" charset="0"/>
              <a:cs typeface="Arial" charset="0"/>
            </a:endParaRPr>
          </a:p>
        </p:txBody>
      </p:sp>
      <p:sp>
        <p:nvSpPr>
          <p:cNvPr id="34" name="Rectangle 23"/>
          <p:cNvSpPr>
            <a:spLocks noChangeArrowheads="1"/>
          </p:cNvSpPr>
          <p:nvPr/>
        </p:nvSpPr>
        <p:spPr bwMode="auto">
          <a:xfrm>
            <a:off x="457200" y="39544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chemeClr val="tx1"/>
                </a:solidFill>
                <a:effectLst/>
                <a:latin typeface="Arial" charset="0"/>
                <a:cs typeface="Arial" charset="0"/>
              </a:rPr>
              <a:t>Della basilica medioevale restarono solo il pavimento, il ciborio e il mosaico absidale, restaurato poi da </a:t>
            </a:r>
            <a:r>
              <a:rPr kumimoji="0" lang="it-IT" altLang="it-IT" sz="1800" b="0" i="0" u="none" strike="noStrike" cap="none" normalizeH="0" baseline="0" smtClean="0">
                <a:ln>
                  <a:noFill/>
                </a:ln>
                <a:solidFill>
                  <a:schemeClr val="tx1"/>
                </a:solidFill>
                <a:effectLst/>
                <a:latin typeface="Arial" charset="0"/>
                <a:cs typeface="Arial" charset="0"/>
                <a:hlinkClick r:id="rId329" tooltip="Papa Leone XIII"/>
              </a:rPr>
              <a:t>papa Leone XIII</a:t>
            </a:r>
            <a:r>
              <a:rPr kumimoji="0" lang="it-IT" altLang="it-IT" sz="1800" b="0" i="0" u="none" strike="noStrike" cap="none" normalizeH="0" baseline="0" smtClean="0">
                <a:ln>
                  <a:noFill/>
                </a:ln>
                <a:solidFill>
                  <a:schemeClr val="tx1"/>
                </a:solidFill>
                <a:effectLst/>
                <a:latin typeface="Arial" charset="0"/>
                <a:cs typeface="Arial"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smtClean="0">
              <a:ln>
                <a:noFill/>
              </a:ln>
              <a:solidFill>
                <a:schemeClr val="tx1"/>
              </a:solidFill>
              <a:effectLst/>
              <a:latin typeface="Arial" charset="0"/>
              <a:cs typeface="Arial" charset="0"/>
            </a:endParaRPr>
          </a:p>
        </p:txBody>
      </p:sp>
      <p:sp>
        <p:nvSpPr>
          <p:cNvPr id="35" name="Rectangle 24"/>
          <p:cNvSpPr>
            <a:spLocks noChangeArrowheads="1"/>
          </p:cNvSpPr>
          <p:nvPr/>
        </p:nvSpPr>
        <p:spPr bwMode="auto">
          <a:xfrm>
            <a:off x="457200" y="39544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chemeClr val="tx1"/>
                </a:solidFill>
                <a:effectLst/>
                <a:latin typeface="Arial" charset="0"/>
                <a:cs typeface="Arial" charset="0"/>
              </a:rPr>
              <a:t>Un'ulteriore campagna decorativa fu portata avanti da </a:t>
            </a:r>
            <a:r>
              <a:rPr kumimoji="0" lang="it-IT" altLang="it-IT" sz="900" b="0" i="0" u="none" strike="noStrike" cap="none" normalizeH="0" baseline="0" smtClean="0">
                <a:ln>
                  <a:noFill/>
                </a:ln>
                <a:solidFill>
                  <a:schemeClr val="tx1"/>
                </a:solidFill>
                <a:effectLst/>
                <a:latin typeface="Arial" charset="0"/>
                <a:cs typeface="Arial" charset="0"/>
                <a:hlinkClick r:id="rId330" tooltip="Clemente VIII"/>
              </a:rPr>
              <a:t>Clemente VIII</a:t>
            </a:r>
            <a:r>
              <a:rPr kumimoji="0" lang="it-IT" altLang="it-IT" sz="900" b="0" i="0" u="none" strike="noStrike" cap="none" normalizeH="0" baseline="0" smtClean="0">
                <a:ln>
                  <a:noFill/>
                </a:ln>
                <a:solidFill>
                  <a:schemeClr val="tx1"/>
                </a:solidFill>
                <a:effectLst/>
                <a:latin typeface="Arial" charset="0"/>
                <a:cs typeface="Arial" charset="0"/>
              </a:rPr>
              <a:t> negli anni dell'ultimo </a:t>
            </a:r>
            <a:r>
              <a:rPr kumimoji="0" lang="it-IT" altLang="it-IT" sz="1800" b="0" i="0" u="none" strike="noStrike" cap="none" normalizeH="0" baseline="0" smtClean="0">
                <a:ln>
                  <a:noFill/>
                </a:ln>
                <a:solidFill>
                  <a:schemeClr val="tx1"/>
                </a:solidFill>
                <a:effectLst/>
                <a:latin typeface="Arial" charset="0"/>
                <a:cs typeface="Arial" charset="0"/>
                <a:hlinkClick r:id="rId331" tooltip="Manierismo"/>
              </a:rPr>
              <a:t>manierismo</a:t>
            </a:r>
            <a:r>
              <a:rPr kumimoji="0" lang="it-IT" altLang="it-IT" sz="1800" b="0" i="0" u="none" strike="noStrike" cap="none" normalizeH="0" baseline="0" smtClean="0">
                <a:ln>
                  <a:noFill/>
                </a:ln>
                <a:solidFill>
                  <a:schemeClr val="tx1"/>
                </a:solidFill>
                <a:effectLst/>
                <a:latin typeface="Arial" charset="0"/>
                <a:cs typeface="Arial" charset="0"/>
              </a:rPr>
              <a:t>; egli fece affrescare il transetto da un gruppo di pittori (tra cui il giovanissimo </a:t>
            </a:r>
            <a:r>
              <a:rPr kumimoji="0" lang="it-IT" altLang="it-IT" sz="1800" b="0" i="0" u="none" strike="noStrike" cap="none" normalizeH="0" baseline="0" smtClean="0">
                <a:ln>
                  <a:noFill/>
                </a:ln>
                <a:solidFill>
                  <a:schemeClr val="tx1"/>
                </a:solidFill>
                <a:effectLst/>
                <a:latin typeface="Arial" charset="0"/>
                <a:cs typeface="Arial" charset="0"/>
                <a:hlinkClick r:id="rId332" tooltip="Morazzone (pittore)"/>
              </a:rPr>
              <a:t>Morazzone</a:t>
            </a:r>
            <a:r>
              <a:rPr kumimoji="0" lang="it-IT" altLang="it-IT" sz="1800" b="0" i="0" u="none" strike="noStrike" cap="none" normalizeH="0" baseline="0" smtClean="0">
                <a:ln>
                  <a:noFill/>
                </a:ln>
                <a:solidFill>
                  <a:schemeClr val="tx1"/>
                </a:solidFill>
                <a:effectLst/>
                <a:latin typeface="Arial" charset="0"/>
                <a:cs typeface="Arial" charset="0"/>
              </a:rPr>
              <a:t>), capeggiati dal </a:t>
            </a:r>
            <a:r>
              <a:rPr kumimoji="0" lang="it-IT" altLang="it-IT" sz="1800" b="0" i="0" u="none" strike="noStrike" cap="none" normalizeH="0" baseline="0" smtClean="0">
                <a:ln>
                  <a:noFill/>
                </a:ln>
                <a:solidFill>
                  <a:schemeClr val="tx1"/>
                </a:solidFill>
                <a:effectLst/>
                <a:latin typeface="Arial" charset="0"/>
                <a:cs typeface="Arial" charset="0"/>
                <a:hlinkClick r:id="rId333" tooltip="Cavalier d'Arpino"/>
              </a:rPr>
              <a:t>Cavalier d'Arpino</a:t>
            </a:r>
            <a:r>
              <a:rPr kumimoji="0" lang="it-IT" altLang="it-IT" sz="1800" b="0" i="0" u="none" strike="noStrike" cap="none" normalizeH="0" baseline="0" smtClean="0">
                <a:ln>
                  <a:noFill/>
                </a:ln>
                <a:solidFill>
                  <a:schemeClr val="tx1"/>
                </a:solidFill>
                <a:effectLst/>
                <a:latin typeface="Arial" charset="0"/>
                <a:cs typeface="Arial"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smtClean="0">
              <a:ln>
                <a:noFill/>
              </a:ln>
              <a:solidFill>
                <a:schemeClr val="tx1"/>
              </a:solidFill>
              <a:effectLst/>
              <a:latin typeface="Arial" charset="0"/>
              <a:cs typeface="Arial" charset="0"/>
            </a:endParaRPr>
          </a:p>
        </p:txBody>
      </p:sp>
      <p:sp>
        <p:nvSpPr>
          <p:cNvPr id="36" name="Rectangle 25"/>
          <p:cNvSpPr>
            <a:spLocks noChangeArrowheads="1"/>
          </p:cNvSpPr>
          <p:nvPr/>
        </p:nvSpPr>
        <p:spPr bwMode="auto">
          <a:xfrm>
            <a:off x="457200" y="39544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chemeClr val="tx1"/>
                </a:solidFill>
                <a:effectLst/>
                <a:latin typeface="Arial" charset="0"/>
                <a:cs typeface="Arial" charset="0"/>
                <a:hlinkClick r:id="rId334" tooltip="Francesco Borromini"/>
              </a:rPr>
              <a:t>Francesco Borromini</a:t>
            </a:r>
            <a:r>
              <a:rPr kumimoji="0" lang="it-IT" altLang="it-IT" sz="1800" b="0" i="0" u="none" strike="noStrike" cap="none" normalizeH="0" baseline="0" smtClean="0">
                <a:ln>
                  <a:noFill/>
                </a:ln>
                <a:solidFill>
                  <a:schemeClr val="tx1"/>
                </a:solidFill>
                <a:effectLst/>
                <a:latin typeface="Arial" charset="0"/>
                <a:cs typeface="Arial" charset="0"/>
              </a:rPr>
              <a:t>, pur vincolato dalle preesistenze (il soffitto, opera del </a:t>
            </a:r>
            <a:r>
              <a:rPr kumimoji="0" lang="it-IT" altLang="it-IT" sz="1800" b="0" i="0" u="none" strike="noStrike" cap="none" normalizeH="0" baseline="0" smtClean="0">
                <a:ln>
                  <a:noFill/>
                </a:ln>
                <a:solidFill>
                  <a:schemeClr val="tx1"/>
                </a:solidFill>
                <a:effectLst/>
                <a:latin typeface="Arial" charset="0"/>
                <a:cs typeface="Arial" charset="0"/>
                <a:hlinkClick r:id="rId331" tooltip="Manierismo"/>
              </a:rPr>
              <a:t>manierismo</a:t>
            </a:r>
            <a:r>
              <a:rPr kumimoji="0" lang="it-IT" altLang="it-IT" sz="1800" b="0" i="0" u="none" strike="noStrike" cap="none" normalizeH="0" baseline="0" smtClean="0">
                <a:ln>
                  <a:noFill/>
                </a:ln>
                <a:solidFill>
                  <a:schemeClr val="tx1"/>
                </a:solidFill>
                <a:effectLst/>
                <a:latin typeface="Arial" charset="0"/>
                <a:cs typeface="Arial" charset="0"/>
              </a:rPr>
              <a:t> attribuito a Daniele da Volterra o a François Boulanger, e il pavimento </a:t>
            </a:r>
            <a:r>
              <a:rPr kumimoji="0" lang="it-IT" altLang="it-IT" sz="1800" b="0" i="0" u="none" strike="noStrike" cap="none" normalizeH="0" baseline="0" smtClean="0">
                <a:ln>
                  <a:noFill/>
                </a:ln>
                <a:solidFill>
                  <a:schemeClr val="tx1"/>
                </a:solidFill>
                <a:effectLst/>
                <a:latin typeface="Arial" charset="0"/>
                <a:cs typeface="Arial" charset="0"/>
                <a:hlinkClick r:id="rId277" tooltip="Cosmati"/>
              </a:rPr>
              <a:t>cosmatesco</a:t>
            </a:r>
            <a:r>
              <a:rPr kumimoji="0" lang="it-IT" altLang="it-IT" sz="1800" b="0" i="0" u="none" strike="noStrike" cap="none" normalizeH="0" baseline="0" smtClean="0">
                <a:ln>
                  <a:noFill/>
                </a:ln>
                <a:solidFill>
                  <a:schemeClr val="tx1"/>
                </a:solidFill>
                <a:effectLst/>
                <a:latin typeface="Arial" charset="0"/>
                <a:cs typeface="Arial" charset="0"/>
              </a:rPr>
              <a:t>, da lui restaurato e integrato) creò qui uno dei suoi più alti capolavori, specie nella fuga di spazi delle navate minori, caratterizzate da un uso estroso e intellettuale delle fonti luminose, dette camere di luce, espediente che permette l'illuminazione diffusa degli spazi architettonici e dallo stucco bianco. Francesco Borromini racchiuse le colonne dell'antica navata centrale in nuovi pilastri, alternati ad archi e caratterizzati da un ordine colossale di paraste. Sui pilastri collocò delle nicchie dalla forma di tabernacolo, riutilizzando parte delle splendide colonne in marmo verde antico che sostenevano le volte delle navate laterali. Nel secondo ordine fece in modo di alternare ai finestroni delle cornici ovali adornate dai motivi vegetali della palma, dell'alloro, della quercia e di essenze floreali, al cui interno lasciò visibili, quali reliquie, lacerti dell'antica muratura costantiniana.</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900" b="0" i="0" u="none" strike="noStrike" cap="none" normalizeH="0" baseline="0" smtClean="0">
                <a:ln>
                  <a:noFill/>
                </a:ln>
                <a:solidFill>
                  <a:schemeClr val="tx1"/>
                </a:solidFill>
                <a:effectLst/>
                <a:latin typeface="Arial" charset="0"/>
                <a:cs typeface="Arial" charset="0"/>
              </a:rPr>
              <a:t> </a:t>
            </a:r>
            <a:r>
              <a:rPr kumimoji="0" lang="it-IT" altLang="it-IT" sz="25700" b="0" i="0" u="none" strike="noStrike" cap="none" normalizeH="0" baseline="0" smtClean="0">
                <a:ln>
                  <a:noFill/>
                </a:ln>
                <a:solidFill>
                  <a:schemeClr val="tx1"/>
                </a:solidFill>
                <a:effectLst/>
                <a:latin typeface="Arial" charset="0"/>
                <a:cs typeface="Arial" charset="0"/>
              </a:rPr>
              <a:t> </a:t>
            </a:r>
            <a:r>
              <a:rPr kumimoji="0" lang="it-IT" altLang="it-IT" sz="900" b="0" i="0" u="none" strike="noStrike" cap="none" normalizeH="0" baseline="0" smtClean="0">
                <a:ln>
                  <a:noFill/>
                </a:ln>
                <a:solidFill>
                  <a:schemeClr val="tx1"/>
                </a:solidFill>
                <a:effectLst/>
                <a:latin typeface="Arial" charset="0"/>
                <a:cs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900" b="0" i="0" u="none" strike="noStrike" cap="none" normalizeH="0" baseline="0" smtClean="0">
                <a:ln>
                  <a:noFill/>
                </a:ln>
                <a:solidFill>
                  <a:schemeClr val="tx1"/>
                </a:solidFill>
                <a:effectLst/>
                <a:latin typeface="Arial" charset="0"/>
                <a:cs typeface="Arial" charset="0"/>
              </a:rPr>
              <a:t> </a:t>
            </a:r>
            <a:r>
              <a:rPr kumimoji="0" lang="it-IT" altLang="it-IT" sz="600" b="0" i="0" u="none" strike="noStrike" cap="none" normalizeH="0" baseline="0" smtClean="0">
                <a:ln>
                  <a:noFill/>
                </a:ln>
                <a:solidFill>
                  <a:schemeClr val="tx1"/>
                </a:solidFill>
                <a:effectLst/>
                <a:latin typeface="Arial" charset="0"/>
                <a:cs typeface="Arial" charset="0"/>
              </a:rPr>
              <a:t> </a:t>
            </a:r>
            <a:r>
              <a:rPr kumimoji="0" lang="it-IT" altLang="it-IT" sz="900" b="0" i="0" u="none" strike="noStrike" cap="none" normalizeH="0" baseline="0" smtClean="0">
                <a:ln>
                  <a:noFill/>
                </a:ln>
                <a:solidFill>
                  <a:schemeClr val="tx1"/>
                </a:solidFill>
                <a:effectLst/>
                <a:latin typeface="Arial" charset="0"/>
                <a:cs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900" b="0" i="0" u="none" strike="noStrike" cap="none" normalizeH="0" baseline="0" smtClean="0">
                <a:ln>
                  <a:noFill/>
                </a:ln>
                <a:solidFill>
                  <a:schemeClr val="tx1"/>
                </a:solidFill>
                <a:effectLst/>
                <a:latin typeface="Arial" charset="0"/>
                <a:cs typeface="Arial" charset="0"/>
              </a:rPr>
              <a:t>L'interno dell'attuale basilica, frutto dei radicali lavori del </a:t>
            </a:r>
            <a:r>
              <a:rPr kumimoji="0" lang="it-IT" altLang="it-IT" sz="900" b="0" i="0" u="none" strike="noStrike" cap="none" normalizeH="0" baseline="0" smtClean="0">
                <a:ln>
                  <a:noFill/>
                </a:ln>
                <a:solidFill>
                  <a:schemeClr val="tx1"/>
                </a:solidFill>
                <a:effectLst/>
                <a:latin typeface="Arial" charset="0"/>
                <a:cs typeface="Arial" charset="0"/>
                <a:hlinkClick r:id="rId322" tooltip="Borromini"/>
              </a:rPr>
              <a:t>Borromini</a:t>
            </a:r>
            <a:endParaRPr kumimoji="0" lang="it-IT" altLang="it-IT" sz="900" b="0" i="0" u="none" strike="noStrike" cap="none" normalizeH="0" baseline="0" smtClean="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900" b="0" i="0" u="none" strike="noStrike" cap="none" normalizeH="0" baseline="0" smtClean="0">
              <a:ln>
                <a:noFill/>
              </a:ln>
              <a:solidFill>
                <a:schemeClr val="tx1"/>
              </a:solidFill>
              <a:effectLst/>
              <a:latin typeface="Arial" charset="0"/>
              <a:cs typeface="Arial" charset="0"/>
            </a:endParaRPr>
          </a:p>
        </p:txBody>
      </p:sp>
      <p:sp>
        <p:nvSpPr>
          <p:cNvPr id="37" name="Rectangle 28"/>
          <p:cNvSpPr>
            <a:spLocks noChangeArrowheads="1"/>
          </p:cNvSpPr>
          <p:nvPr/>
        </p:nvSpPr>
        <p:spPr bwMode="auto">
          <a:xfrm>
            <a:off x="457200" y="39544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chemeClr val="tx1"/>
                </a:solidFill>
                <a:effectLst/>
                <a:latin typeface="Arial" charset="0"/>
                <a:cs typeface="Arial" charset="0"/>
              </a:rPr>
              <a:t>Finalmente, dopo che le nicchie borrominiane erano rimaste vuote per decenni, la ricostruzione dell'interno si concluse quando, verso la fine del 1702, </a:t>
            </a:r>
            <a:r>
              <a:rPr kumimoji="0" lang="it-IT" altLang="it-IT" sz="1800" b="0" i="0" u="none" strike="noStrike" cap="none" normalizeH="0" baseline="0" smtClean="0">
                <a:ln>
                  <a:noFill/>
                </a:ln>
                <a:solidFill>
                  <a:schemeClr val="tx1"/>
                </a:solidFill>
                <a:effectLst/>
                <a:latin typeface="Arial" charset="0"/>
                <a:cs typeface="Arial" charset="0"/>
                <a:hlinkClick r:id="rId335" tooltip="Papa Clemente XI"/>
              </a:rPr>
              <a:t>Papa Clemente XI</a:t>
            </a:r>
            <a:r>
              <a:rPr kumimoji="0" lang="it-IT" altLang="it-IT" sz="1800" b="0" i="0" u="none" strike="noStrike" cap="none" normalizeH="0" baseline="0" smtClean="0">
                <a:ln>
                  <a:noFill/>
                </a:ln>
                <a:solidFill>
                  <a:schemeClr val="tx1"/>
                </a:solidFill>
                <a:effectLst/>
                <a:latin typeface="Arial" charset="0"/>
                <a:cs typeface="Arial" charset="0"/>
              </a:rPr>
              <a:t> e il cardinale </a:t>
            </a:r>
            <a:r>
              <a:rPr kumimoji="0" lang="it-IT" altLang="it-IT" sz="1800" b="0" i="0" u="none" strike="noStrike" cap="none" normalizeH="0" baseline="0" smtClean="0">
                <a:ln>
                  <a:noFill/>
                </a:ln>
                <a:solidFill>
                  <a:schemeClr val="tx1"/>
                </a:solidFill>
                <a:effectLst/>
                <a:latin typeface="Arial" charset="0"/>
                <a:cs typeface="Arial" charset="0"/>
                <a:hlinkClick r:id="rId336" tooltip="Benedetto Pamphilj"/>
              </a:rPr>
              <a:t>Benedetto Pamphilj</a:t>
            </a:r>
            <a:r>
              <a:rPr kumimoji="0" lang="it-IT" altLang="it-IT" sz="1800" b="0" i="0" u="none" strike="noStrike" cap="none" normalizeH="0" baseline="0" smtClean="0">
                <a:ln>
                  <a:noFill/>
                </a:ln>
                <a:solidFill>
                  <a:schemeClr val="tx1"/>
                </a:solidFill>
                <a:effectLst/>
                <a:latin typeface="Arial" charset="0"/>
                <a:cs typeface="Arial" charset="0"/>
              </a:rPr>
              <a:t>, arciprete della Basilica laterana, annunciarono la loro intenzione di dotare le nicchie di 12 monumentali sculture degli </a:t>
            </a:r>
            <a:r>
              <a:rPr kumimoji="0" lang="it-IT" altLang="it-IT" sz="900" b="0" i="0" u="none" strike="noStrike" cap="none" normalizeH="0" baseline="0" smtClean="0">
                <a:ln>
                  <a:noFill/>
                </a:ln>
                <a:solidFill>
                  <a:schemeClr val="tx1"/>
                </a:solidFill>
                <a:effectLst/>
                <a:latin typeface="Arial" charset="0"/>
                <a:cs typeface="Arial" charset="0"/>
                <a:hlinkClick r:id="rId337" tooltip="Apostoli"/>
              </a:rPr>
              <a:t>Apostoli</a:t>
            </a:r>
            <a:r>
              <a:rPr kumimoji="0" lang="it-IT" altLang="it-IT" sz="900" b="0" i="0" u="none" strike="noStrike" cap="none" normalizeH="0" baseline="0" smtClean="0">
                <a:ln>
                  <a:noFill/>
                </a:ln>
                <a:solidFill>
                  <a:schemeClr val="tx1"/>
                </a:solidFill>
                <a:effectLst/>
                <a:latin typeface="Arial" charset="0"/>
                <a:cs typeface="Arial" charset="0"/>
              </a:rPr>
              <a:t>. Ogni statua sarebbe dovuta essere sponsorizzata da un illustre principe, lo stesso Papa finanziando la realizzazione della statua di Pietro e Benedetto Pamphilj quella di Giovanni l'Evangelista</a:t>
            </a:r>
            <a:r>
              <a:rPr kumimoji="0" lang="it-IT" altLang="it-IT" sz="1800" b="0" i="0" u="none" strike="noStrike" cap="none" normalizeH="0" baseline="30000" smtClean="0">
                <a:ln>
                  <a:noFill/>
                </a:ln>
                <a:solidFill>
                  <a:schemeClr val="tx1"/>
                </a:solidFill>
                <a:effectLst/>
                <a:latin typeface="Arial" charset="0"/>
                <a:cs typeface="Arial" charset="0"/>
                <a:hlinkClick r:id="rId338"/>
              </a:rPr>
              <a:t>[9]</a:t>
            </a:r>
            <a:r>
              <a:rPr kumimoji="0" lang="it-IT" altLang="it-IT" sz="1800" b="0" i="0" u="none" strike="noStrike" cap="none" normalizeH="0" baseline="0" smtClean="0">
                <a:ln>
                  <a:noFill/>
                </a:ln>
                <a:solidFill>
                  <a:schemeClr val="tx1"/>
                </a:solidFill>
                <a:effectLst/>
                <a:latin typeface="Arial" charset="0"/>
                <a:cs typeface="Arial" charset="0"/>
              </a:rPr>
              <a:t>. Alla maggior parte degli scultori, reclutati fra quelli più in vista nella tardo-barocca Roma di quel tempo, furono dati schizzi eseguiti da Carlo Maratta, il pittore preferito dal Papa Clemente XI, come traccia per le loro realizzazioni scultoree. Unica notevole eccezione fu quella di Pierre Le Gros che si rifiutò di avere a che fare con gli schizzi di Maratta e che con successo perseguì la propria vena creativa. Questi sono gli abbinamenti artisti / opere secondo Conforti</a:t>
            </a:r>
            <a:r>
              <a:rPr kumimoji="0" lang="it-IT" altLang="it-IT" sz="1800" b="0" i="0" u="none" strike="noStrike" cap="none" normalizeH="0" baseline="30000" smtClean="0">
                <a:ln>
                  <a:noFill/>
                </a:ln>
                <a:solidFill>
                  <a:schemeClr val="tx1"/>
                </a:solidFill>
                <a:effectLst/>
                <a:latin typeface="Arial" charset="0"/>
                <a:cs typeface="Arial" charset="0"/>
                <a:hlinkClick r:id="rId339"/>
              </a:rPr>
              <a:t>[10]</a:t>
            </a:r>
            <a:r>
              <a:rPr kumimoji="0" lang="it-IT" altLang="it-IT" sz="1800" b="0" i="0" u="none" strike="noStrike" cap="none" normalizeH="0" baseline="0" smtClean="0">
                <a:ln>
                  <a:noFill/>
                </a:ln>
                <a:solidFill>
                  <a:schemeClr val="tx1"/>
                </a:solidFill>
                <a:effectLst/>
                <a:latin typeface="Arial" charset="0"/>
                <a:cs typeface="Arial" charset="0"/>
              </a:rPr>
              <a:t>:</a:t>
            </a:r>
          </a:p>
          <a:p>
            <a:pPr marL="914400" marR="0" lvl="2" indent="0" algn="l" defTabSz="914400" rtl="0" eaLnBrk="0" fontAlgn="base" latinLnBrk="0" hangingPunct="0">
              <a:lnSpc>
                <a:spcPct val="100000"/>
              </a:lnSpc>
              <a:spcBef>
                <a:spcPct val="0"/>
              </a:spcBef>
              <a:spcAft>
                <a:spcPct val="0"/>
              </a:spcAft>
              <a:buClrTx/>
              <a:buSzTx/>
              <a:buFontTx/>
              <a:buNone/>
              <a:tabLst/>
            </a:pPr>
            <a:r>
              <a:rPr kumimoji="0" lang="it-IT" altLang="it-IT" sz="1800" b="0" i="1" u="none" strike="noStrike" cap="none" normalizeH="0" baseline="0" smtClean="0">
                <a:ln>
                  <a:noFill/>
                </a:ln>
                <a:solidFill>
                  <a:schemeClr val="tx1"/>
                </a:solidFill>
                <a:effectLst/>
                <a:latin typeface="Arial" charset="0"/>
                <a:cs typeface="Arial" charset="0"/>
                <a:hlinkClick r:id="rId279" tooltip="Paolo di Tarso"/>
              </a:rPr>
              <a:t>Paolo</a:t>
            </a:r>
            <a:r>
              <a:rPr kumimoji="0" lang="it-IT" altLang="it-IT" sz="1800" b="0" i="0" u="none" strike="noStrike" cap="none" normalizeH="0" baseline="0" smtClean="0">
                <a:ln>
                  <a:noFill/>
                </a:ln>
                <a:solidFill>
                  <a:schemeClr val="tx1"/>
                </a:solidFill>
                <a:effectLst/>
                <a:latin typeface="Arial" charset="0"/>
                <a:cs typeface="Arial" charset="0"/>
              </a:rPr>
              <a:t> (1704-08)</a:t>
            </a:r>
          </a:p>
          <a:p>
            <a:pPr marL="914400" marR="0" lvl="2" indent="0" algn="l" defTabSz="914400" rtl="0" eaLnBrk="0" fontAlgn="base" latinLnBrk="0" hangingPunct="0">
              <a:lnSpc>
                <a:spcPct val="100000"/>
              </a:lnSpc>
              <a:spcBef>
                <a:spcPct val="0"/>
              </a:spcBef>
              <a:spcAft>
                <a:spcPct val="0"/>
              </a:spcAft>
              <a:buClrTx/>
              <a:buSzTx/>
              <a:buFontTx/>
              <a:buNone/>
              <a:tabLst/>
            </a:pPr>
            <a:r>
              <a:rPr kumimoji="0" lang="it-IT" altLang="it-IT" sz="1800" b="0" i="1" u="none" strike="noStrike" cap="none" normalizeH="0" baseline="0" smtClean="0">
                <a:ln>
                  <a:noFill/>
                </a:ln>
                <a:solidFill>
                  <a:schemeClr val="tx1"/>
                </a:solidFill>
                <a:effectLst/>
                <a:latin typeface="Arial" charset="0"/>
                <a:cs typeface="Arial" charset="0"/>
                <a:hlinkClick r:id="rId340" tooltip="Pietro apostolo"/>
              </a:rPr>
              <a:t>Pietro</a:t>
            </a:r>
            <a:r>
              <a:rPr kumimoji="0" lang="it-IT" altLang="it-IT" sz="1800" b="0" i="0" u="none" strike="noStrike" cap="none" normalizeH="0" baseline="0" smtClean="0">
                <a:ln>
                  <a:noFill/>
                </a:ln>
                <a:solidFill>
                  <a:schemeClr val="tx1"/>
                </a:solidFill>
                <a:effectLst/>
                <a:latin typeface="Arial" charset="0"/>
                <a:cs typeface="Arial" charset="0"/>
              </a:rPr>
              <a:t> (1704-11)</a:t>
            </a:r>
          </a:p>
          <a:p>
            <a:pPr marL="914400" marR="0" lvl="2" indent="0" algn="l" defTabSz="914400" rtl="0" eaLnBrk="0" fontAlgn="base" latinLnBrk="0" hangingPunct="0">
              <a:lnSpc>
                <a:spcPct val="100000"/>
              </a:lnSpc>
              <a:spcBef>
                <a:spcPct val="0"/>
              </a:spcBef>
              <a:spcAft>
                <a:spcPct val="0"/>
              </a:spcAft>
              <a:buClrTx/>
              <a:buSzTx/>
              <a:buFontTx/>
              <a:buNone/>
              <a:tabLst/>
            </a:pPr>
            <a:r>
              <a:rPr kumimoji="0" lang="it-IT" altLang="it-IT" sz="1800" b="0" i="1" u="none" strike="noStrike" cap="none" normalizeH="0" baseline="0" smtClean="0">
                <a:ln>
                  <a:noFill/>
                </a:ln>
                <a:solidFill>
                  <a:schemeClr val="tx1"/>
                </a:solidFill>
                <a:effectLst/>
                <a:latin typeface="Arial" charset="0"/>
                <a:cs typeface="Arial" charset="0"/>
                <a:hlinkClick r:id="rId341" tooltip="Simone il Cananeo"/>
              </a:rPr>
              <a:t>Simone Zelota</a:t>
            </a:r>
            <a:r>
              <a:rPr kumimoji="0" lang="it-IT" altLang="it-IT" sz="1800" b="0" i="0" u="none" strike="noStrike" cap="none" normalizeH="0" baseline="0" smtClean="0">
                <a:ln>
                  <a:noFill/>
                </a:ln>
                <a:solidFill>
                  <a:schemeClr val="tx1"/>
                </a:solidFill>
                <a:effectLst/>
                <a:latin typeface="Arial" charset="0"/>
                <a:cs typeface="Arial" charset="0"/>
              </a:rPr>
              <a:t> (1704-09)</a:t>
            </a:r>
          </a:p>
          <a:p>
            <a:pPr marL="914400" marR="0" lvl="2" indent="0" algn="l" defTabSz="914400" rtl="0" eaLnBrk="0" fontAlgn="base" latinLnBrk="0" hangingPunct="0">
              <a:lnSpc>
                <a:spcPct val="100000"/>
              </a:lnSpc>
              <a:spcBef>
                <a:spcPct val="0"/>
              </a:spcBef>
              <a:spcAft>
                <a:spcPct val="0"/>
              </a:spcAft>
              <a:buClrTx/>
              <a:buSzTx/>
              <a:buFontTx/>
              <a:buNone/>
              <a:tabLst/>
            </a:pPr>
            <a:r>
              <a:rPr kumimoji="0" lang="it-IT" altLang="it-IT" sz="1800" b="0" i="1" u="none" strike="noStrike" cap="none" normalizeH="0" baseline="0" smtClean="0">
                <a:ln>
                  <a:noFill/>
                </a:ln>
                <a:solidFill>
                  <a:schemeClr val="tx1"/>
                </a:solidFill>
                <a:effectLst/>
                <a:latin typeface="Arial" charset="0"/>
                <a:cs typeface="Arial" charset="0"/>
                <a:hlinkClick r:id="rId342" tooltip="Giuda Taddeo"/>
              </a:rPr>
              <a:t>Giuda Taddeo</a:t>
            </a:r>
            <a:r>
              <a:rPr kumimoji="0" lang="it-IT" altLang="it-IT" sz="1800" b="0" i="0" u="none" strike="noStrike" cap="none" normalizeH="0" baseline="0" smtClean="0">
                <a:ln>
                  <a:noFill/>
                </a:ln>
                <a:solidFill>
                  <a:schemeClr val="tx1"/>
                </a:solidFill>
                <a:effectLst/>
                <a:latin typeface="Arial" charset="0"/>
                <a:cs typeface="Arial" charset="0"/>
              </a:rPr>
              <a:t> (1704-09)</a:t>
            </a:r>
          </a:p>
          <a:p>
            <a:pPr marL="914400" marR="0" lvl="2" indent="0" algn="l" defTabSz="914400" rtl="0" eaLnBrk="0" fontAlgn="base" latinLnBrk="0" hangingPunct="0">
              <a:lnSpc>
                <a:spcPct val="100000"/>
              </a:lnSpc>
              <a:spcBef>
                <a:spcPct val="0"/>
              </a:spcBef>
              <a:spcAft>
                <a:spcPct val="0"/>
              </a:spcAft>
              <a:buClrTx/>
              <a:buSzTx/>
              <a:buFontTx/>
              <a:buNone/>
              <a:tabLst/>
            </a:pPr>
            <a:r>
              <a:rPr kumimoji="0" lang="it-IT" altLang="it-IT" sz="1800" b="0" i="1" u="none" strike="noStrike" cap="none" normalizeH="0" baseline="0" smtClean="0">
                <a:ln>
                  <a:noFill/>
                </a:ln>
                <a:solidFill>
                  <a:schemeClr val="tx1"/>
                </a:solidFill>
                <a:effectLst/>
                <a:latin typeface="Arial" charset="0"/>
                <a:cs typeface="Arial" charset="0"/>
                <a:hlinkClick r:id="rId343" tooltip="Filippo apostolo"/>
              </a:rPr>
              <a:t>Filippo</a:t>
            </a:r>
            <a:r>
              <a:rPr kumimoji="0" lang="it-IT" altLang="it-IT" sz="1800" b="0" i="0" u="none" strike="noStrike" cap="none" normalizeH="0" baseline="0" smtClean="0">
                <a:ln>
                  <a:noFill/>
                </a:ln>
                <a:solidFill>
                  <a:schemeClr val="tx1"/>
                </a:solidFill>
                <a:effectLst/>
                <a:latin typeface="Arial" charset="0"/>
                <a:cs typeface="Arial" charset="0"/>
              </a:rPr>
              <a:t> (1705-11)</a:t>
            </a:r>
          </a:p>
          <a:p>
            <a:pPr marL="914400" marR="0" lvl="2" indent="0" algn="l" defTabSz="914400" rtl="0" eaLnBrk="0" fontAlgn="base" latinLnBrk="0" hangingPunct="0">
              <a:lnSpc>
                <a:spcPct val="100000"/>
              </a:lnSpc>
              <a:spcBef>
                <a:spcPct val="0"/>
              </a:spcBef>
              <a:spcAft>
                <a:spcPct val="0"/>
              </a:spcAft>
              <a:buClrTx/>
              <a:buSzTx/>
              <a:buFontTx/>
              <a:buNone/>
              <a:tabLst/>
            </a:pPr>
            <a:r>
              <a:rPr kumimoji="0" lang="it-IT" altLang="it-IT" sz="1800" b="0" i="1" u="none" strike="noStrike" cap="none" normalizeH="0" baseline="0" smtClean="0">
                <a:ln>
                  <a:noFill/>
                </a:ln>
                <a:solidFill>
                  <a:schemeClr val="tx1"/>
                </a:solidFill>
                <a:effectLst/>
                <a:latin typeface="Arial" charset="0"/>
                <a:cs typeface="Arial" charset="0"/>
                <a:hlinkClick r:id="rId344" tooltip="Tommaso apostolo"/>
              </a:rPr>
              <a:t>Tommaso</a:t>
            </a:r>
            <a:r>
              <a:rPr kumimoji="0" lang="it-IT" altLang="it-IT" sz="1800" b="0" i="0" u="none" strike="noStrike" cap="none" normalizeH="0" baseline="0" smtClean="0">
                <a:ln>
                  <a:noFill/>
                </a:ln>
                <a:solidFill>
                  <a:schemeClr val="tx1"/>
                </a:solidFill>
                <a:effectLst/>
                <a:latin typeface="Arial" charset="0"/>
                <a:cs typeface="Arial" charset="0"/>
              </a:rPr>
              <a:t> (1705-11)</a:t>
            </a:r>
          </a:p>
          <a:p>
            <a:pPr marL="914400" marR="0" lvl="2" indent="0" algn="l" defTabSz="914400" rtl="0" eaLnBrk="0" fontAlgn="base" latinLnBrk="0" hangingPunct="0">
              <a:lnSpc>
                <a:spcPct val="100000"/>
              </a:lnSpc>
              <a:spcBef>
                <a:spcPct val="0"/>
              </a:spcBef>
              <a:spcAft>
                <a:spcPct val="0"/>
              </a:spcAft>
              <a:buClrTx/>
              <a:buSzTx/>
              <a:buFontTx/>
              <a:buNone/>
              <a:tabLst/>
            </a:pPr>
            <a:r>
              <a:rPr kumimoji="0" lang="it-IT" altLang="it-IT" sz="1800" b="0" i="1" u="none" strike="noStrike" cap="none" normalizeH="0" baseline="0" smtClean="0">
                <a:ln>
                  <a:noFill/>
                </a:ln>
                <a:solidFill>
                  <a:schemeClr val="tx1"/>
                </a:solidFill>
                <a:effectLst/>
                <a:latin typeface="Arial" charset="0"/>
                <a:cs typeface="Arial" charset="0"/>
                <a:hlinkClick r:id="rId345" tooltip="Bartolomeo apostolo"/>
              </a:rPr>
              <a:t>Bartolomeo</a:t>
            </a:r>
            <a:r>
              <a:rPr kumimoji="0" lang="it-IT" altLang="it-IT" sz="1800" b="0" i="0" u="none" strike="noStrike" cap="none" normalizeH="0" baseline="0" smtClean="0">
                <a:ln>
                  <a:noFill/>
                </a:ln>
                <a:solidFill>
                  <a:schemeClr val="tx1"/>
                </a:solidFill>
                <a:effectLst/>
                <a:latin typeface="Arial" charset="0"/>
                <a:cs typeface="Arial" charset="0"/>
              </a:rPr>
              <a:t> (c. 1705-12)</a:t>
            </a:r>
          </a:p>
          <a:p>
            <a:pPr marL="914400" marR="0" lvl="2" indent="0" algn="l" defTabSz="914400" rtl="0" eaLnBrk="0" fontAlgn="base" latinLnBrk="0" hangingPunct="0">
              <a:lnSpc>
                <a:spcPct val="100000"/>
              </a:lnSpc>
              <a:spcBef>
                <a:spcPct val="0"/>
              </a:spcBef>
              <a:spcAft>
                <a:spcPct val="0"/>
              </a:spcAft>
              <a:buClrTx/>
              <a:buSzTx/>
              <a:buFontTx/>
              <a:buNone/>
              <a:tabLst/>
            </a:pPr>
            <a:r>
              <a:rPr kumimoji="0" lang="it-IT" altLang="it-IT" sz="1800" b="0" i="1" u="none" strike="noStrike" cap="none" normalizeH="0" baseline="0" smtClean="0">
                <a:ln>
                  <a:noFill/>
                </a:ln>
                <a:solidFill>
                  <a:schemeClr val="tx1"/>
                </a:solidFill>
                <a:effectLst/>
                <a:latin typeface="Arial" charset="0"/>
                <a:cs typeface="Arial" charset="0"/>
                <a:hlinkClick r:id="rId346" tooltip="Giacomo il Minore"/>
              </a:rPr>
              <a:t>Giacomo il Minore</a:t>
            </a:r>
            <a:r>
              <a:rPr kumimoji="0" lang="it-IT" altLang="it-IT" sz="1800" b="0" i="0" u="none" strike="noStrike" cap="none" normalizeH="0" baseline="0" smtClean="0">
                <a:ln>
                  <a:noFill/>
                </a:ln>
                <a:solidFill>
                  <a:schemeClr val="tx1"/>
                </a:solidFill>
                <a:effectLst/>
                <a:latin typeface="Arial" charset="0"/>
                <a:cs typeface="Arial" charset="0"/>
              </a:rPr>
              <a:t> (1705-11)</a:t>
            </a:r>
          </a:p>
          <a:p>
            <a:pPr marL="914400" marR="0" lvl="2" indent="0" algn="l" defTabSz="914400" rtl="0" eaLnBrk="0" fontAlgn="base" latinLnBrk="0" hangingPunct="0">
              <a:lnSpc>
                <a:spcPct val="100000"/>
              </a:lnSpc>
              <a:spcBef>
                <a:spcPct val="0"/>
              </a:spcBef>
              <a:spcAft>
                <a:spcPct val="0"/>
              </a:spcAft>
              <a:buClrTx/>
              <a:buSzTx/>
              <a:buFontTx/>
              <a:buNone/>
              <a:tabLst/>
            </a:pPr>
            <a:r>
              <a:rPr kumimoji="0" lang="it-IT" altLang="it-IT" sz="1800" b="0" i="1" u="none" strike="noStrike" cap="none" normalizeH="0" baseline="0" smtClean="0">
                <a:ln>
                  <a:noFill/>
                </a:ln>
                <a:solidFill>
                  <a:schemeClr val="tx1"/>
                </a:solidFill>
                <a:effectLst/>
                <a:latin typeface="Arial" charset="0"/>
                <a:cs typeface="Arial" charset="0"/>
                <a:hlinkClick r:id="rId347" tooltip="Andrea apostolo"/>
              </a:rPr>
              <a:t>Andrea</a:t>
            </a:r>
            <a:r>
              <a:rPr kumimoji="0" lang="it-IT" altLang="it-IT" sz="1800" b="0" i="0" u="none" strike="noStrike" cap="none" normalizeH="0" baseline="0" smtClean="0">
                <a:ln>
                  <a:noFill/>
                </a:ln>
                <a:solidFill>
                  <a:schemeClr val="tx1"/>
                </a:solidFill>
                <a:effectLst/>
                <a:latin typeface="Arial" charset="0"/>
                <a:cs typeface="Arial" charset="0"/>
              </a:rPr>
              <a:t> (1705-09)</a:t>
            </a:r>
          </a:p>
          <a:p>
            <a:pPr marL="914400" marR="0" lvl="2" indent="0" algn="l" defTabSz="914400" rtl="0" eaLnBrk="0" fontAlgn="base" latinLnBrk="0" hangingPunct="0">
              <a:lnSpc>
                <a:spcPct val="100000"/>
              </a:lnSpc>
              <a:spcBef>
                <a:spcPct val="0"/>
              </a:spcBef>
              <a:spcAft>
                <a:spcPct val="0"/>
              </a:spcAft>
              <a:buClrTx/>
              <a:buSzTx/>
              <a:buFontTx/>
              <a:buNone/>
              <a:tabLst/>
            </a:pPr>
            <a:r>
              <a:rPr kumimoji="0" lang="it-IT" altLang="it-IT" sz="1800" b="0" i="1" u="none" strike="noStrike" cap="none" normalizeH="0" baseline="0" smtClean="0">
                <a:ln>
                  <a:noFill/>
                </a:ln>
                <a:solidFill>
                  <a:schemeClr val="tx1"/>
                </a:solidFill>
                <a:effectLst/>
                <a:latin typeface="Arial" charset="0"/>
                <a:cs typeface="Arial" charset="0"/>
                <a:hlinkClick r:id="rId237" tooltip="Giovanni apostolo ed evangelista"/>
              </a:rPr>
              <a:t>Giovanni evangelista</a:t>
            </a:r>
            <a:r>
              <a:rPr kumimoji="0" lang="it-IT" altLang="it-IT" sz="1800" b="0" i="0" u="none" strike="noStrike" cap="none" normalizeH="0" baseline="0" smtClean="0">
                <a:ln>
                  <a:noFill/>
                </a:ln>
                <a:solidFill>
                  <a:schemeClr val="tx1"/>
                </a:solidFill>
                <a:effectLst/>
                <a:latin typeface="Arial" charset="0"/>
                <a:cs typeface="Arial" charset="0"/>
              </a:rPr>
              <a:t> (1705-11)</a:t>
            </a:r>
          </a:p>
          <a:p>
            <a:pPr marL="914400" marR="0" lvl="2" indent="0" algn="l" defTabSz="914400" rtl="0" eaLnBrk="0" fontAlgn="base" latinLnBrk="0" hangingPunct="0">
              <a:lnSpc>
                <a:spcPct val="100000"/>
              </a:lnSpc>
              <a:spcBef>
                <a:spcPct val="0"/>
              </a:spcBef>
              <a:spcAft>
                <a:spcPct val="0"/>
              </a:spcAft>
              <a:buClrTx/>
              <a:buSzTx/>
              <a:buFontTx/>
              <a:buNone/>
              <a:tabLst/>
            </a:pPr>
            <a:r>
              <a:rPr kumimoji="0" lang="it-IT" altLang="it-IT" sz="1800" b="0" i="1" u="none" strike="noStrike" cap="none" normalizeH="0" baseline="0" smtClean="0">
                <a:ln>
                  <a:noFill/>
                </a:ln>
                <a:solidFill>
                  <a:schemeClr val="tx1"/>
                </a:solidFill>
                <a:effectLst/>
                <a:latin typeface="Arial" charset="0"/>
                <a:cs typeface="Arial" charset="0"/>
                <a:hlinkClick r:id="rId348" tooltip="Matteo apostolo ed evangelista"/>
              </a:rPr>
              <a:t>Matteo</a:t>
            </a:r>
            <a:r>
              <a:rPr kumimoji="0" lang="it-IT" altLang="it-IT" sz="1800" b="0" i="0" u="none" strike="noStrike" cap="none" normalizeH="0" baseline="0" smtClean="0">
                <a:ln>
                  <a:noFill/>
                </a:ln>
                <a:solidFill>
                  <a:schemeClr val="tx1"/>
                </a:solidFill>
                <a:effectLst/>
                <a:latin typeface="Arial" charset="0"/>
                <a:cs typeface="Arial" charset="0"/>
              </a:rPr>
              <a:t> (1711-15)</a:t>
            </a:r>
          </a:p>
          <a:p>
            <a:pPr marL="914400" marR="0" lvl="2" indent="0" algn="l" defTabSz="914400" rtl="0" eaLnBrk="0" fontAlgn="base" latinLnBrk="0" hangingPunct="0">
              <a:lnSpc>
                <a:spcPct val="100000"/>
              </a:lnSpc>
              <a:spcBef>
                <a:spcPct val="0"/>
              </a:spcBef>
              <a:spcAft>
                <a:spcPct val="0"/>
              </a:spcAft>
              <a:buClrTx/>
              <a:buSzTx/>
              <a:buFontTx/>
              <a:buNone/>
              <a:tabLst/>
            </a:pPr>
            <a:r>
              <a:rPr kumimoji="0" lang="it-IT" altLang="it-IT" sz="1800" b="0" i="1" u="none" strike="noStrike" cap="none" normalizeH="0" baseline="0" smtClean="0">
                <a:ln>
                  <a:noFill/>
                </a:ln>
                <a:solidFill>
                  <a:schemeClr val="tx1"/>
                </a:solidFill>
                <a:effectLst/>
                <a:latin typeface="Arial" charset="0"/>
                <a:cs typeface="Arial" charset="0"/>
                <a:hlinkClick r:id="rId349" tooltip="Giacomo il Maggiore"/>
              </a:rPr>
              <a:t>Giacomo il Maggiore</a:t>
            </a:r>
            <a:r>
              <a:rPr kumimoji="0" lang="it-IT" altLang="it-IT" sz="1800" b="0" i="0" u="none" strike="noStrike" cap="none" normalizeH="0" baseline="0" smtClean="0">
                <a:ln>
                  <a:noFill/>
                </a:ln>
                <a:solidFill>
                  <a:schemeClr val="tx1"/>
                </a:solidFill>
                <a:effectLst/>
                <a:latin typeface="Arial" charset="0"/>
                <a:cs typeface="Arial" charset="0"/>
              </a:rPr>
              <a:t> (1715-18)</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smtClean="0">
              <a:ln>
                <a:noFill/>
              </a:ln>
              <a:solidFill>
                <a:schemeClr val="tx1"/>
              </a:solidFill>
              <a:effectLst/>
              <a:latin typeface="Arial" charset="0"/>
              <a:cs typeface="Arial" charset="0"/>
            </a:endParaRPr>
          </a:p>
        </p:txBody>
      </p:sp>
      <p:sp>
        <p:nvSpPr>
          <p:cNvPr id="38" name="Rectangle 29"/>
          <p:cNvSpPr>
            <a:spLocks noChangeArrowheads="1"/>
          </p:cNvSpPr>
          <p:nvPr/>
        </p:nvSpPr>
        <p:spPr bwMode="auto">
          <a:xfrm>
            <a:off x="457200" y="39544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chemeClr val="tx1"/>
                </a:solidFill>
                <a:effectLst/>
                <a:latin typeface="Arial" charset="0"/>
                <a:cs typeface="Arial" charset="0"/>
              </a:rPr>
              <a:t>Negli spazi tra una finestra e l'altra Papa Clemente XI fece inoltre eseguire una serie di ovali con </a:t>
            </a:r>
            <a:r>
              <a:rPr kumimoji="0" lang="it-IT" altLang="it-IT" sz="1800" b="0" i="1" u="none" strike="noStrike" cap="none" normalizeH="0" baseline="0" smtClean="0">
                <a:ln>
                  <a:noFill/>
                </a:ln>
                <a:solidFill>
                  <a:schemeClr val="tx1"/>
                </a:solidFill>
                <a:effectLst/>
                <a:latin typeface="Arial" charset="0"/>
                <a:cs typeface="Arial" charset="0"/>
                <a:hlinkClick r:id="rId350" tooltip="Neviìm"/>
              </a:rPr>
              <a:t>Profeti</a:t>
            </a:r>
            <a:r>
              <a:rPr kumimoji="0" lang="it-IT" altLang="it-IT" sz="1800" b="0" i="0" u="none" strike="noStrike" cap="none" normalizeH="0" baseline="0" smtClean="0">
                <a:ln>
                  <a:noFill/>
                </a:ln>
                <a:solidFill>
                  <a:schemeClr val="tx1"/>
                </a:solidFill>
                <a:effectLst/>
                <a:latin typeface="Arial" charset="0"/>
                <a:cs typeface="Arial" charset="0"/>
              </a:rPr>
              <a:t> a un gruppo di pittori tra cui </a:t>
            </a:r>
            <a:r>
              <a:rPr kumimoji="0" lang="it-IT" altLang="it-IT" sz="1800" b="0" i="0" u="none" strike="noStrike" cap="none" normalizeH="0" baseline="0" smtClean="0">
                <a:ln>
                  <a:noFill/>
                </a:ln>
                <a:solidFill>
                  <a:schemeClr val="tx1"/>
                </a:solidFill>
                <a:effectLst/>
                <a:latin typeface="Arial" charset="0"/>
                <a:cs typeface="Arial" charset="0"/>
                <a:hlinkClick r:id="rId351" tooltip="Francesco Trevisani"/>
              </a:rPr>
              <a:t>Francesco Trevisani</a:t>
            </a:r>
            <a:r>
              <a:rPr kumimoji="0" lang="it-IT" altLang="it-IT" sz="1800" b="0" i="0" u="none" strike="noStrike" cap="none" normalizeH="0" baseline="0" smtClean="0">
                <a:ln>
                  <a:noFill/>
                </a:ln>
                <a:solidFill>
                  <a:schemeClr val="tx1"/>
                </a:solidFill>
                <a:effectLst/>
                <a:latin typeface="Arial" charset="0"/>
                <a:cs typeface="Arial" charset="0"/>
              </a:rPr>
              <a:t>, </a:t>
            </a:r>
            <a:r>
              <a:rPr kumimoji="0" lang="it-IT" altLang="it-IT" sz="1800" b="0" i="0" u="none" strike="noStrike" cap="none" normalizeH="0" baseline="0" smtClean="0">
                <a:ln>
                  <a:noFill/>
                </a:ln>
                <a:solidFill>
                  <a:schemeClr val="tx1"/>
                </a:solidFill>
                <a:effectLst/>
                <a:latin typeface="Arial" charset="0"/>
                <a:cs typeface="Arial" charset="0"/>
                <a:hlinkClick r:id="rId352" tooltip="Giovanni Odazzi"/>
              </a:rPr>
              <a:t>Giovanni Odazzi</a:t>
            </a:r>
            <a:r>
              <a:rPr kumimoji="0" lang="it-IT" altLang="it-IT" sz="1800" b="0" i="0" u="none" strike="noStrike" cap="none" normalizeH="0" baseline="0" smtClean="0">
                <a:ln>
                  <a:noFill/>
                </a:ln>
                <a:solidFill>
                  <a:schemeClr val="tx1"/>
                </a:solidFill>
                <a:effectLst/>
                <a:latin typeface="Arial" charset="0"/>
                <a:cs typeface="Arial" charset="0"/>
              </a:rPr>
              <a:t>, </a:t>
            </a:r>
            <a:r>
              <a:rPr kumimoji="0" lang="it-IT" altLang="it-IT" sz="1800" b="0" i="0" u="none" strike="noStrike" cap="none" normalizeH="0" baseline="0" smtClean="0">
                <a:ln>
                  <a:noFill/>
                </a:ln>
                <a:solidFill>
                  <a:schemeClr val="tx1"/>
                </a:solidFill>
                <a:effectLst/>
                <a:latin typeface="Arial" charset="0"/>
                <a:cs typeface="Arial" charset="0"/>
                <a:hlinkClick r:id="rId353" tooltip="Sebastiano Conca"/>
              </a:rPr>
              <a:t>Sebastiano Conca</a:t>
            </a:r>
            <a:r>
              <a:rPr kumimoji="0" lang="it-IT" altLang="it-IT" sz="1800" b="0" i="0" u="none" strike="noStrike" cap="none" normalizeH="0" baseline="0" smtClean="0">
                <a:ln>
                  <a:noFill/>
                </a:ln>
                <a:solidFill>
                  <a:schemeClr val="tx1"/>
                </a:solidFill>
                <a:effectLst/>
                <a:latin typeface="Arial" charset="0"/>
                <a:cs typeface="Arial" charset="0"/>
              </a:rPr>
              <a:t>, </a:t>
            </a:r>
            <a:r>
              <a:rPr kumimoji="0" lang="it-IT" altLang="it-IT" sz="1800" b="0" i="0" u="none" strike="noStrike" cap="none" normalizeH="0" baseline="0" smtClean="0">
                <a:ln>
                  <a:noFill/>
                </a:ln>
                <a:solidFill>
                  <a:schemeClr val="tx1"/>
                </a:solidFill>
                <a:effectLst/>
                <a:latin typeface="Arial" charset="0"/>
                <a:cs typeface="Arial" charset="0"/>
                <a:hlinkClick r:id="rId354" tooltip="Giuseppe Bartolomeo Chiari"/>
              </a:rPr>
              <a:t>Giuseppe Bartolomeo Chiari</a:t>
            </a:r>
            <a:r>
              <a:rPr kumimoji="0" lang="it-IT" altLang="it-IT" sz="1800" b="0" i="0" u="none" strike="noStrike" cap="none" normalizeH="0" baseline="0" smtClean="0">
                <a:ln>
                  <a:noFill/>
                </a:ln>
                <a:solidFill>
                  <a:schemeClr val="tx1"/>
                </a:solidFill>
                <a:effectLst/>
                <a:latin typeface="Arial" charset="0"/>
                <a:cs typeface="Arial" charset="0"/>
              </a:rPr>
              <a:t>, </a:t>
            </a:r>
            <a:r>
              <a:rPr kumimoji="0" lang="it-IT" altLang="it-IT" sz="1800" b="0" i="0" u="none" strike="noStrike" cap="none" normalizeH="0" baseline="0" smtClean="0">
                <a:ln>
                  <a:noFill/>
                </a:ln>
                <a:solidFill>
                  <a:schemeClr val="tx1"/>
                </a:solidFill>
                <a:effectLst/>
                <a:latin typeface="Arial" charset="0"/>
                <a:cs typeface="Arial" charset="0"/>
                <a:hlinkClick r:id="rId355" tooltip="Benedetto Luti"/>
              </a:rPr>
              <a:t>Benedetto Luti</a:t>
            </a:r>
            <a:r>
              <a:rPr kumimoji="0" lang="it-IT" altLang="it-IT" sz="1800" b="0" i="0" u="none" strike="noStrike" cap="none" normalizeH="0" baseline="0" smtClean="0">
                <a:ln>
                  <a:noFill/>
                </a:ln>
                <a:solidFill>
                  <a:schemeClr val="tx1"/>
                </a:solidFill>
                <a:effectLst/>
                <a:latin typeface="Arial" charset="0"/>
                <a:cs typeface="Arial" charset="0"/>
              </a:rPr>
              <a:t>, </a:t>
            </a:r>
            <a:r>
              <a:rPr kumimoji="0" lang="it-IT" altLang="it-IT" sz="1800" b="0" i="0" u="none" strike="noStrike" cap="none" normalizeH="0" baseline="0" smtClean="0">
                <a:ln>
                  <a:noFill/>
                </a:ln>
                <a:solidFill>
                  <a:schemeClr val="tx1"/>
                </a:solidFill>
                <a:effectLst/>
                <a:latin typeface="Arial" charset="0"/>
                <a:cs typeface="Arial" charset="0"/>
                <a:hlinkClick r:id="rId356" tooltip="Luigi Garzi"/>
              </a:rPr>
              <a:t>Luigi Garzi</a:t>
            </a:r>
            <a:r>
              <a:rPr kumimoji="0" lang="it-IT" altLang="it-IT" sz="1800" b="0" i="0" u="none" strike="noStrike" cap="none" normalizeH="0" baseline="0" smtClean="0">
                <a:ln>
                  <a:noFill/>
                </a:ln>
                <a:solidFill>
                  <a:schemeClr val="tx1"/>
                </a:solidFill>
                <a:effectLst/>
                <a:latin typeface="Arial" charset="0"/>
                <a:cs typeface="Arial"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smtClean="0">
              <a:ln>
                <a:noFill/>
              </a:ln>
              <a:solidFill>
                <a:schemeClr val="tx1"/>
              </a:solidFill>
              <a:effectLst/>
              <a:latin typeface="Arial" charset="0"/>
              <a:cs typeface="Arial" charset="0"/>
            </a:endParaRPr>
          </a:p>
        </p:txBody>
      </p:sp>
      <p:sp>
        <p:nvSpPr>
          <p:cNvPr id="39" name="Rectangle 30"/>
          <p:cNvSpPr>
            <a:spLocks noChangeArrowheads="1"/>
          </p:cNvSpPr>
          <p:nvPr/>
        </p:nvSpPr>
        <p:spPr bwMode="auto">
          <a:xfrm>
            <a:off x="457200" y="39544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chemeClr val="tx1"/>
                </a:solidFill>
                <a:effectLst/>
                <a:latin typeface="Arial" charset="0"/>
                <a:cs typeface="Arial" charset="0"/>
              </a:rPr>
              <a:t>La facciata fu invece progettata da </a:t>
            </a:r>
            <a:r>
              <a:rPr kumimoji="0" lang="it-IT" altLang="it-IT" sz="1800" b="0" i="0" u="none" strike="noStrike" cap="none" normalizeH="0" baseline="0" smtClean="0">
                <a:ln>
                  <a:noFill/>
                </a:ln>
                <a:solidFill>
                  <a:schemeClr val="tx1"/>
                </a:solidFill>
                <a:effectLst/>
                <a:latin typeface="Arial" charset="0"/>
                <a:cs typeface="Arial" charset="0"/>
                <a:hlinkClick r:id="rId327" tooltip="Alessandro Galilei"/>
              </a:rPr>
              <a:t>Alessandro Galilei</a:t>
            </a:r>
            <a:r>
              <a:rPr kumimoji="0" lang="it-IT" altLang="it-IT" sz="1800" b="0" i="0" u="none" strike="noStrike" cap="none" normalizeH="0" baseline="0" smtClean="0">
                <a:ln>
                  <a:noFill/>
                </a:ln>
                <a:solidFill>
                  <a:schemeClr val="tx1"/>
                </a:solidFill>
                <a:effectLst/>
                <a:latin typeface="Arial" charset="0"/>
                <a:cs typeface="Arial" charset="0"/>
              </a:rPr>
              <a:t> (</a:t>
            </a:r>
            <a:r>
              <a:rPr kumimoji="0" lang="it-IT" altLang="it-IT" sz="1800" b="0" i="0" u="none" strike="noStrike" cap="none" normalizeH="0" baseline="0" smtClean="0">
                <a:ln>
                  <a:noFill/>
                </a:ln>
                <a:solidFill>
                  <a:schemeClr val="tx1"/>
                </a:solidFill>
                <a:effectLst/>
                <a:latin typeface="Arial" charset="0"/>
                <a:cs typeface="Arial" charset="0"/>
                <a:hlinkClick r:id="rId357" tooltip="1735"/>
              </a:rPr>
              <a:t>1735</a:t>
            </a:r>
            <a:r>
              <a:rPr kumimoji="0" lang="it-IT" altLang="it-IT" sz="1800" b="0" i="0" u="none" strike="noStrike" cap="none" normalizeH="0" baseline="0" smtClean="0">
                <a:ln>
                  <a:noFill/>
                </a:ln>
                <a:solidFill>
                  <a:schemeClr val="tx1"/>
                </a:solidFill>
                <a:effectLst/>
                <a:latin typeface="Arial" charset="0"/>
                <a:cs typeface="Arial" charset="0"/>
              </a:rPr>
              <a:t>), dopo un concorso che lo vide primeggiare, per essere conterraneo del papa fiorentino </a:t>
            </a:r>
            <a:r>
              <a:rPr kumimoji="0" lang="it-IT" altLang="it-IT" sz="900" b="0" i="0" u="none" strike="noStrike" cap="none" normalizeH="0" baseline="0" smtClean="0">
                <a:ln>
                  <a:noFill/>
                </a:ln>
                <a:solidFill>
                  <a:schemeClr val="tx1"/>
                </a:solidFill>
                <a:effectLst/>
                <a:latin typeface="Arial" charset="0"/>
                <a:cs typeface="Arial" charset="0"/>
                <a:hlinkClick r:id="rId358" tooltip="Clemente XII"/>
              </a:rPr>
              <a:t>Clemente XII</a:t>
            </a:r>
            <a:r>
              <a:rPr kumimoji="0" lang="it-IT" altLang="it-IT" sz="900" b="0" i="0" u="none" strike="noStrike" cap="none" normalizeH="0" baseline="0" smtClean="0">
                <a:ln>
                  <a:noFill/>
                </a:ln>
                <a:solidFill>
                  <a:schemeClr val="tx1"/>
                </a:solidFill>
                <a:effectLst/>
                <a:latin typeface="Arial" charset="0"/>
                <a:cs typeface="Arial" charset="0"/>
              </a:rPr>
              <a:t> </a:t>
            </a:r>
            <a:r>
              <a:rPr kumimoji="0" lang="it-IT" altLang="it-IT" sz="1800" b="0" i="0" u="none" strike="noStrike" cap="none" normalizeH="0" baseline="0" smtClean="0">
                <a:ln>
                  <a:noFill/>
                </a:ln>
                <a:solidFill>
                  <a:schemeClr val="tx1"/>
                </a:solidFill>
                <a:effectLst/>
                <a:latin typeface="Arial" charset="0"/>
                <a:cs typeface="Arial" charset="0"/>
                <a:hlinkClick r:id="rId359" tooltip="Corsini"/>
              </a:rPr>
              <a:t>Corsini</a:t>
            </a:r>
            <a:r>
              <a:rPr kumimoji="0" lang="it-IT" altLang="it-IT" sz="1800" b="0" i="0" u="none" strike="noStrike" cap="none" normalizeH="0" baseline="0" smtClean="0">
                <a:ln>
                  <a:noFill/>
                </a:ln>
                <a:solidFill>
                  <a:schemeClr val="tx1"/>
                </a:solidFill>
                <a:effectLst/>
                <a:latin typeface="Arial" charset="0"/>
                <a:cs typeface="Arial" charset="0"/>
              </a:rPr>
              <a:t> su architetti ben più celebri di lui (come </a:t>
            </a:r>
            <a:r>
              <a:rPr kumimoji="0" lang="it-IT" altLang="it-IT" sz="1800" b="0" i="0" u="none" strike="noStrike" cap="none" normalizeH="0" baseline="0" smtClean="0">
                <a:ln>
                  <a:noFill/>
                </a:ln>
                <a:solidFill>
                  <a:schemeClr val="tx1"/>
                </a:solidFill>
                <a:effectLst/>
                <a:latin typeface="Arial" charset="0"/>
                <a:cs typeface="Arial" charset="0"/>
                <a:hlinkClick r:id="rId360" tooltip="Luigi Vanvitelli"/>
              </a:rPr>
              <a:t>Luigi Vanvitelli</a:t>
            </a:r>
            <a:r>
              <a:rPr kumimoji="0" lang="it-IT" altLang="it-IT" sz="1800" b="0" i="0" u="none" strike="noStrike" cap="none" normalizeH="0" baseline="0" smtClean="0">
                <a:ln>
                  <a:noFill/>
                </a:ln>
                <a:solidFill>
                  <a:schemeClr val="tx1"/>
                </a:solidFill>
                <a:effectLst/>
                <a:latin typeface="Arial" charset="0"/>
                <a:cs typeface="Arial" charset="0"/>
              </a:rPr>
              <a:t>, </a:t>
            </a:r>
            <a:r>
              <a:rPr kumimoji="0" lang="it-IT" altLang="it-IT" sz="1800" b="0" i="0" u="none" strike="noStrike" cap="none" normalizeH="0" baseline="0" smtClean="0">
                <a:ln>
                  <a:noFill/>
                </a:ln>
                <a:solidFill>
                  <a:schemeClr val="tx1"/>
                </a:solidFill>
                <a:effectLst/>
                <a:latin typeface="Arial" charset="0"/>
                <a:cs typeface="Arial" charset="0"/>
                <a:hlinkClick r:id="rId361" tooltip="Nicola Salvi"/>
              </a:rPr>
              <a:t>Nicola Salvi</a:t>
            </a:r>
            <a:r>
              <a:rPr kumimoji="0" lang="it-IT" altLang="it-IT" sz="1800" b="0" i="0" u="none" strike="noStrike" cap="none" normalizeH="0" baseline="0" smtClean="0">
                <a:ln>
                  <a:noFill/>
                </a:ln>
                <a:solidFill>
                  <a:schemeClr val="tx1"/>
                </a:solidFill>
                <a:effectLst/>
                <a:latin typeface="Arial" charset="0"/>
                <a:cs typeface="Arial" charset="0"/>
              </a:rPr>
              <a:t>, autore della </a:t>
            </a:r>
            <a:r>
              <a:rPr kumimoji="0" lang="it-IT" altLang="it-IT" sz="1800" b="0" i="0" u="none" strike="noStrike" cap="none" normalizeH="0" baseline="0" smtClean="0">
                <a:ln>
                  <a:noFill/>
                </a:ln>
                <a:solidFill>
                  <a:schemeClr val="tx1"/>
                </a:solidFill>
                <a:effectLst/>
                <a:latin typeface="Arial" charset="0"/>
                <a:cs typeface="Arial" charset="0"/>
                <a:hlinkClick r:id="rId362" tooltip="Fontana di Trevi"/>
              </a:rPr>
              <a:t>Fontana di Trevi</a:t>
            </a:r>
            <a:r>
              <a:rPr kumimoji="0" lang="it-IT" altLang="it-IT" sz="1800" b="0" i="0" u="none" strike="noStrike" cap="none" normalizeH="0" baseline="0" smtClean="0">
                <a:ln>
                  <a:noFill/>
                </a:ln>
                <a:solidFill>
                  <a:schemeClr val="tx1"/>
                </a:solidFill>
                <a:effectLst/>
                <a:latin typeface="Arial" charset="0"/>
                <a:cs typeface="Arial" charset="0"/>
              </a:rPr>
              <a:t>, </a:t>
            </a:r>
            <a:r>
              <a:rPr kumimoji="0" lang="it-IT" altLang="it-IT" sz="1800" b="0" i="0" u="none" strike="noStrike" cap="none" normalizeH="0" baseline="0" smtClean="0">
                <a:ln>
                  <a:noFill/>
                </a:ln>
                <a:solidFill>
                  <a:schemeClr val="tx1"/>
                </a:solidFill>
                <a:effectLst/>
                <a:latin typeface="Arial" charset="0"/>
                <a:cs typeface="Arial" charset="0"/>
                <a:hlinkClick r:id="rId363" tooltip="Ferdinando Fuga"/>
              </a:rPr>
              <a:t>Ferdinando Fuga</a:t>
            </a:r>
            <a:r>
              <a:rPr kumimoji="0" lang="it-IT" altLang="it-IT" sz="1800" b="0" i="0" u="none" strike="noStrike" cap="none" normalizeH="0" baseline="0" smtClean="0">
                <a:ln>
                  <a:noFill/>
                </a:ln>
                <a:solidFill>
                  <a:schemeClr val="tx1"/>
                </a:solidFill>
                <a:effectLst/>
                <a:latin typeface="Arial" charset="0"/>
                <a:cs typeface="Arial" charset="0"/>
              </a:rPr>
              <a:t>, e </a:t>
            </a:r>
            <a:r>
              <a:rPr kumimoji="0" lang="it-IT" altLang="it-IT" sz="1800" b="0" i="0" u="none" strike="noStrike" cap="none" normalizeH="0" baseline="0" smtClean="0">
                <a:ln>
                  <a:noFill/>
                </a:ln>
                <a:solidFill>
                  <a:schemeClr val="tx1"/>
                </a:solidFill>
                <a:effectLst/>
                <a:latin typeface="Arial" charset="0"/>
                <a:cs typeface="Arial" charset="0"/>
                <a:hlinkClick r:id="rId364" tooltip="Ludovico Rusconi Sassi"/>
              </a:rPr>
              <a:t>Ludovico Rusconi Sassi</a:t>
            </a:r>
            <a:r>
              <a:rPr kumimoji="0" lang="it-IT" altLang="it-IT" sz="1800" b="0" i="0" u="none" strike="noStrike" cap="none" normalizeH="0" baseline="0" smtClean="0">
                <a:ln>
                  <a:noFill/>
                </a:ln>
                <a:solidFill>
                  <a:schemeClr val="tx1"/>
                </a:solidFill>
                <a:effectLst/>
                <a:latin typeface="Arial" charset="0"/>
                <a:cs typeface="Arial" charset="0"/>
              </a:rPr>
              <a:t>), e dopo che </a:t>
            </a:r>
            <a:r>
              <a:rPr kumimoji="0" lang="it-IT" altLang="it-IT" sz="1800" b="0" i="0" u="none" strike="noStrike" cap="none" normalizeH="0" baseline="0" smtClean="0">
                <a:ln>
                  <a:noFill/>
                </a:ln>
                <a:solidFill>
                  <a:schemeClr val="tx1"/>
                </a:solidFill>
                <a:effectLst/>
                <a:latin typeface="Arial" charset="0"/>
                <a:cs typeface="Arial" charset="0"/>
                <a:hlinkClick r:id="rId365" tooltip="Filippo Juvarra"/>
              </a:rPr>
              <a:t>Filippo Juvarra</a:t>
            </a:r>
            <a:r>
              <a:rPr kumimoji="0" lang="it-IT" altLang="it-IT" sz="1800" b="0" i="0" u="none" strike="noStrike" cap="none" normalizeH="0" baseline="0" smtClean="0">
                <a:ln>
                  <a:noFill/>
                </a:ln>
                <a:solidFill>
                  <a:schemeClr val="tx1"/>
                </a:solidFill>
                <a:effectLst/>
                <a:latin typeface="Arial" charset="0"/>
                <a:cs typeface="Arial" charset="0"/>
              </a:rPr>
              <a:t> fu invitato a partecipare al confronto solo come giudice. Tuttavia l'opera del Galilei ha il merito di allontanarsi da un repertorio barocco ormai esaurito e di avvicinarsi ai nuovi dettami dell'architettura classica. La facciata, tra le più suggestive di Roma, si presenta come uno schermo davanti all'originaria basilica, generando così un </a:t>
            </a:r>
            <a:r>
              <a:rPr kumimoji="0" lang="it-IT" altLang="it-IT" sz="1800" b="0" i="0" u="none" strike="noStrike" cap="none" normalizeH="0" baseline="0" smtClean="0">
                <a:ln>
                  <a:noFill/>
                </a:ln>
                <a:solidFill>
                  <a:schemeClr val="tx1"/>
                </a:solidFill>
                <a:effectLst/>
                <a:latin typeface="Arial" charset="0"/>
                <a:cs typeface="Arial" charset="0"/>
                <a:hlinkClick r:id="rId366" tooltip="Nartece"/>
              </a:rPr>
              <a:t>nartece</a:t>
            </a:r>
            <a:r>
              <a:rPr kumimoji="0" lang="it-IT" altLang="it-IT" sz="1800" b="0" i="0" u="none" strike="noStrike" cap="none" normalizeH="0" baseline="0" smtClean="0">
                <a:ln>
                  <a:noFill/>
                </a:ln>
                <a:solidFill>
                  <a:schemeClr val="tx1"/>
                </a:solidFill>
                <a:effectLst/>
                <a:latin typeface="Arial" charset="0"/>
                <a:cs typeface="Arial" charset="0"/>
              </a:rPr>
              <a:t> o </a:t>
            </a:r>
            <a:r>
              <a:rPr kumimoji="0" lang="it-IT" altLang="it-IT" sz="1800" b="0" i="0" u="none" strike="noStrike" cap="none" normalizeH="0" baseline="0" smtClean="0">
                <a:ln>
                  <a:noFill/>
                </a:ln>
                <a:solidFill>
                  <a:schemeClr val="tx1"/>
                </a:solidFill>
                <a:effectLst/>
                <a:latin typeface="Arial" charset="0"/>
                <a:cs typeface="Arial" charset="0"/>
                <a:hlinkClick r:id="rId367" tooltip="Vestibolo (architettura)"/>
              </a:rPr>
              <a:t>vestibolo</a:t>
            </a:r>
            <a:r>
              <a:rPr kumimoji="0" lang="it-IT" altLang="it-IT" sz="1800" b="0" i="0" u="none" strike="noStrike" cap="none" normalizeH="0" baseline="0" smtClean="0">
                <a:ln>
                  <a:noFill/>
                </a:ln>
                <a:solidFill>
                  <a:schemeClr val="tx1"/>
                </a:solidFill>
                <a:effectLst/>
                <a:latin typeface="Arial" charset="0"/>
                <a:cs typeface="Arial" charset="0"/>
              </a:rPr>
              <a:t> che, rapportato alla navata centrale e alle due navate laterali, ha richiesto una parte centrale più larga del resto. Galilei ha allargato la finestra centrale fiancheggiandola con due colonnine che sostengono l'arco, secondo lo schema della familiare </a:t>
            </a:r>
            <a:r>
              <a:rPr kumimoji="0" lang="it-IT" altLang="it-IT" sz="1800" b="0" i="0" u="none" strike="noStrike" cap="none" normalizeH="0" baseline="0" smtClean="0">
                <a:ln>
                  <a:noFill/>
                </a:ln>
                <a:solidFill>
                  <a:schemeClr val="tx1"/>
                </a:solidFill>
                <a:effectLst/>
                <a:latin typeface="Arial" charset="0"/>
                <a:cs typeface="Arial" charset="0"/>
                <a:hlinkClick r:id="rId368" tooltip="Serliana"/>
              </a:rPr>
              <a:t>finestra Palladiana</a:t>
            </a:r>
            <a:r>
              <a:rPr kumimoji="0" lang="it-IT" altLang="it-IT" sz="1800" b="0" i="0" u="none" strike="noStrike" cap="none" normalizeH="0" baseline="0" smtClean="0">
                <a:ln>
                  <a:noFill/>
                </a:ln>
                <a:solidFill>
                  <a:schemeClr val="tx1"/>
                </a:solidFill>
                <a:effectLst/>
                <a:latin typeface="Arial" charset="0"/>
                <a:cs typeface="Arial" charset="0"/>
              </a:rPr>
              <a:t>. Portando la parte centrale un po' in avanti e ricoprendola con un frontone che si rompe nella balaustra del tetto, Galilei fornisce una porta d'entrata su una scala più che colossale, incorniciata da colossali pilastri di </a:t>
            </a:r>
            <a:r>
              <a:rPr kumimoji="0" lang="it-IT" altLang="it-IT" sz="1800" b="0" i="0" u="none" strike="noStrike" cap="none" normalizeH="0" baseline="0" smtClean="0">
                <a:ln>
                  <a:noFill/>
                </a:ln>
                <a:solidFill>
                  <a:schemeClr val="tx1"/>
                </a:solidFill>
                <a:effectLst/>
                <a:latin typeface="Arial" charset="0"/>
                <a:cs typeface="Arial" charset="0"/>
                <a:hlinkClick r:id="rId369" tooltip="Ordine composito"/>
              </a:rPr>
              <a:t>ordine composito</a:t>
            </a:r>
            <a:r>
              <a:rPr kumimoji="0" lang="it-IT" altLang="it-IT" sz="1800" b="0" i="0" u="none" strike="noStrike" cap="none" normalizeH="0" baseline="0" smtClean="0">
                <a:ln>
                  <a:noFill/>
                </a:ln>
                <a:solidFill>
                  <a:schemeClr val="tx1"/>
                </a:solidFill>
                <a:effectLst/>
                <a:latin typeface="Arial" charset="0"/>
                <a:cs typeface="Arial" charset="0"/>
              </a:rPr>
              <a:t> accoppiati, che lega la facciata nel modo introdotto da </a:t>
            </a:r>
            <a:r>
              <a:rPr kumimoji="0" lang="it-IT" altLang="it-IT" sz="900" b="0" i="0" u="none" strike="noStrike" cap="none" normalizeH="0" baseline="0" smtClean="0">
                <a:ln>
                  <a:noFill/>
                </a:ln>
                <a:solidFill>
                  <a:schemeClr val="tx1"/>
                </a:solidFill>
                <a:effectLst/>
                <a:latin typeface="Arial" charset="0"/>
                <a:cs typeface="Arial" charset="0"/>
                <a:hlinkClick r:id="rId370" tooltip="Michelangelo"/>
              </a:rPr>
              <a:t>Michelangelo</a:t>
            </a:r>
            <a:r>
              <a:rPr kumimoji="0" lang="it-IT" altLang="it-IT" sz="900" b="0" i="0" u="none" strike="noStrike" cap="none" normalizeH="0" baseline="0" smtClean="0">
                <a:ln>
                  <a:noFill/>
                </a:ln>
                <a:solidFill>
                  <a:schemeClr val="tx1"/>
                </a:solidFill>
                <a:effectLst/>
                <a:latin typeface="Arial" charset="0"/>
                <a:cs typeface="Arial" charset="0"/>
              </a:rPr>
              <a:t> nel </a:t>
            </a:r>
            <a:r>
              <a:rPr kumimoji="0" lang="it-IT" altLang="it-IT" sz="1800" b="0" i="0" u="none" strike="noStrike" cap="none" normalizeH="0" baseline="0" smtClean="0">
                <a:ln>
                  <a:noFill/>
                </a:ln>
                <a:solidFill>
                  <a:schemeClr val="tx1"/>
                </a:solidFill>
                <a:effectLst/>
                <a:latin typeface="Arial" charset="0"/>
                <a:cs typeface="Arial" charset="0"/>
                <a:hlinkClick r:id="rId371" tooltip="Palazzo Senatorio"/>
              </a:rPr>
              <a:t>Palazzo Senatorio</a:t>
            </a:r>
            <a:r>
              <a:rPr kumimoji="0" lang="it-IT" altLang="it-IT" sz="1800" b="0" i="0" u="none" strike="noStrike" cap="none" normalizeH="0" baseline="0" smtClean="0">
                <a:ln>
                  <a:noFill/>
                </a:ln>
                <a:solidFill>
                  <a:schemeClr val="tx1"/>
                </a:solidFill>
                <a:effectLst/>
                <a:latin typeface="Arial" charset="0"/>
                <a:cs typeface="Arial"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smtClean="0">
              <a:ln>
                <a:noFill/>
              </a:ln>
              <a:solidFill>
                <a:schemeClr val="tx1"/>
              </a:solidFill>
              <a:effectLst/>
              <a:latin typeface="Arial" charset="0"/>
              <a:cs typeface="Arial" charset="0"/>
            </a:endParaRPr>
          </a:p>
        </p:txBody>
      </p:sp>
      <p:sp>
        <p:nvSpPr>
          <p:cNvPr id="40" name="Rectangle 31"/>
          <p:cNvSpPr>
            <a:spLocks noChangeArrowheads="1"/>
          </p:cNvSpPr>
          <p:nvPr/>
        </p:nvSpPr>
        <p:spPr bwMode="auto">
          <a:xfrm>
            <a:off x="457200" y="39544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chemeClr val="tx1"/>
                </a:solidFill>
                <a:effectLst/>
                <a:latin typeface="Arial" charset="0"/>
                <a:cs typeface="Arial" charset="0"/>
              </a:rPr>
              <a:t>Più avanti, sempre nel </a:t>
            </a:r>
            <a:r>
              <a:rPr kumimoji="0" lang="it-IT" altLang="it-IT" sz="1800" b="0" i="0" u="none" strike="noStrike" cap="none" normalizeH="0" baseline="0" smtClean="0">
                <a:ln>
                  <a:noFill/>
                </a:ln>
                <a:solidFill>
                  <a:schemeClr val="tx1"/>
                </a:solidFill>
                <a:effectLst/>
                <a:latin typeface="Arial" charset="0"/>
                <a:cs typeface="Arial" charset="0"/>
                <a:hlinkClick r:id="rId372" tooltip="XVIII secolo"/>
              </a:rPr>
              <a:t>XVIII secolo</a:t>
            </a:r>
            <a:r>
              <a:rPr kumimoji="0" lang="it-IT" altLang="it-IT" sz="1800" b="0" i="0" u="none" strike="noStrike" cap="none" normalizeH="0" baseline="0" smtClean="0">
                <a:ln>
                  <a:noFill/>
                </a:ln>
                <a:solidFill>
                  <a:schemeClr val="tx1"/>
                </a:solidFill>
                <a:effectLst/>
                <a:latin typeface="Arial" charset="0"/>
                <a:cs typeface="Arial" charset="0"/>
              </a:rPr>
              <a:t>, si segnalano i progetti monumentali (al limite dell'utopia) di </a:t>
            </a:r>
            <a:r>
              <a:rPr kumimoji="0" lang="it-IT" altLang="it-IT" sz="1800" b="0" i="0" u="none" strike="noStrike" cap="none" normalizeH="0" baseline="0" smtClean="0">
                <a:ln>
                  <a:noFill/>
                </a:ln>
                <a:solidFill>
                  <a:schemeClr val="tx1"/>
                </a:solidFill>
                <a:effectLst/>
                <a:latin typeface="Arial" charset="0"/>
                <a:cs typeface="Arial" charset="0"/>
                <a:hlinkClick r:id="rId373" tooltip="Giovanni Battista Piranesi"/>
              </a:rPr>
              <a:t>Giovanni Battista Piranesi</a:t>
            </a:r>
            <a:r>
              <a:rPr kumimoji="0" lang="it-IT" altLang="it-IT" sz="1800" b="0" i="0" u="none" strike="noStrike" cap="none" normalizeH="0" baseline="0" smtClean="0">
                <a:ln>
                  <a:noFill/>
                </a:ln>
                <a:solidFill>
                  <a:schemeClr val="tx1"/>
                </a:solidFill>
                <a:effectLst/>
                <a:latin typeface="Arial" charset="0"/>
                <a:cs typeface="Arial" charset="0"/>
              </a:rPr>
              <a:t> per un nuovo, grandioso presbiterio, eseguiti per conto di </a:t>
            </a:r>
            <a:r>
              <a:rPr kumimoji="0" lang="it-IT" altLang="it-IT" sz="900" b="0" i="0" u="none" strike="noStrike" cap="none" normalizeH="0" baseline="0" smtClean="0">
                <a:ln>
                  <a:noFill/>
                </a:ln>
                <a:solidFill>
                  <a:schemeClr val="tx1"/>
                </a:solidFill>
                <a:effectLst/>
                <a:latin typeface="Arial" charset="0"/>
                <a:cs typeface="Arial" charset="0"/>
                <a:hlinkClick r:id="rId374" tooltip="Clemente XIII"/>
              </a:rPr>
              <a:t>Clemente XIII</a:t>
            </a:r>
            <a:r>
              <a:rPr kumimoji="0" lang="it-IT" altLang="it-IT" sz="900" b="0" i="0" u="none" strike="noStrike" cap="none" normalizeH="0" baseline="0" smtClean="0">
                <a:ln>
                  <a:noFill/>
                </a:ln>
                <a:solidFill>
                  <a:schemeClr val="tx1"/>
                </a:solidFill>
                <a:effectLst/>
                <a:latin typeface="Arial" charset="0"/>
                <a:cs typeface="Arial" charset="0"/>
              </a:rPr>
              <a:t>, mai posti in opera.</a:t>
            </a:r>
            <a:endParaRPr kumimoji="0" lang="it-IT" altLang="it-IT" sz="1800" b="0" i="0" u="none" strike="noStrike" cap="none" normalizeH="0" baseline="0" smtClean="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smtClean="0">
              <a:ln>
                <a:noFill/>
              </a:ln>
              <a:solidFill>
                <a:schemeClr val="tx1"/>
              </a:solidFill>
              <a:effectLst/>
              <a:latin typeface="Arial" charset="0"/>
              <a:cs typeface="Arial" charset="0"/>
            </a:endParaRPr>
          </a:p>
        </p:txBody>
      </p:sp>
      <p:sp>
        <p:nvSpPr>
          <p:cNvPr id="41" name="Rectangle 32"/>
          <p:cNvSpPr>
            <a:spLocks noChangeArrowheads="1"/>
          </p:cNvSpPr>
          <p:nvPr/>
        </p:nvSpPr>
        <p:spPr bwMode="auto">
          <a:xfrm>
            <a:off x="457200" y="39544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chemeClr val="tx1"/>
                </a:solidFill>
                <a:effectLst/>
                <a:latin typeface="Arial" charset="0"/>
                <a:cs typeface="Arial" charset="0"/>
              </a:rPr>
              <a:t>Fino al </a:t>
            </a:r>
            <a:r>
              <a:rPr kumimoji="0" lang="it-IT" altLang="it-IT" sz="1800" b="0" i="0" u="none" strike="noStrike" cap="none" normalizeH="0" baseline="0" smtClean="0">
                <a:ln>
                  <a:noFill/>
                </a:ln>
                <a:solidFill>
                  <a:schemeClr val="tx1"/>
                </a:solidFill>
                <a:effectLst/>
                <a:latin typeface="Arial" charset="0"/>
                <a:cs typeface="Arial" charset="0"/>
                <a:hlinkClick r:id="rId375" tooltip="XIX secolo"/>
              </a:rPr>
              <a:t>XIX secolo</a:t>
            </a:r>
            <a:r>
              <a:rPr kumimoji="0" lang="it-IT" altLang="it-IT" sz="1800" b="0" i="0" u="none" strike="noStrike" cap="none" normalizeH="0" baseline="0" smtClean="0">
                <a:ln>
                  <a:noFill/>
                </a:ln>
                <a:solidFill>
                  <a:schemeClr val="tx1"/>
                </a:solidFill>
                <a:effectLst/>
                <a:latin typeface="Arial" charset="0"/>
                <a:cs typeface="Arial" charset="0"/>
              </a:rPr>
              <a:t> tutti i Papi furono incoronati in Laterano, ma dopo la </a:t>
            </a:r>
            <a:r>
              <a:rPr kumimoji="0" lang="it-IT" altLang="it-IT" sz="900" b="0" i="0" u="none" strike="noStrike" cap="none" normalizeH="0" baseline="0" smtClean="0">
                <a:ln>
                  <a:noFill/>
                </a:ln>
                <a:solidFill>
                  <a:schemeClr val="tx1"/>
                </a:solidFill>
                <a:effectLst/>
                <a:latin typeface="Arial" charset="0"/>
                <a:cs typeface="Arial" charset="0"/>
                <a:hlinkClick r:id="rId376" tooltip="Breccia di Porta Pia"/>
              </a:rPr>
              <a:t>breccia di Porta Pia</a:t>
            </a:r>
            <a:r>
              <a:rPr kumimoji="0" lang="it-IT" altLang="it-IT" sz="900" b="0" i="0" u="none" strike="noStrike" cap="none" normalizeH="0" baseline="0" smtClean="0">
                <a:ln>
                  <a:noFill/>
                </a:ln>
                <a:solidFill>
                  <a:schemeClr val="tx1"/>
                </a:solidFill>
                <a:effectLst/>
                <a:latin typeface="Arial" charset="0"/>
                <a:cs typeface="Arial" charset="0"/>
              </a:rPr>
              <a:t> l'usanza cadde in abbandono.</a:t>
            </a:r>
            <a:endParaRPr kumimoji="0" lang="it-IT" altLang="it-IT" sz="1800" b="0" i="0" u="none" strike="noStrike" cap="none" normalizeH="0" baseline="0" smtClean="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smtClean="0">
              <a:ln>
                <a:noFill/>
              </a:ln>
              <a:solidFill>
                <a:schemeClr val="tx1"/>
              </a:solidFill>
              <a:effectLst/>
              <a:latin typeface="Arial" charset="0"/>
              <a:cs typeface="Arial" charset="0"/>
            </a:endParaRPr>
          </a:p>
        </p:txBody>
      </p:sp>
      <p:sp>
        <p:nvSpPr>
          <p:cNvPr id="42" name="Rectangle 33"/>
          <p:cNvSpPr>
            <a:spLocks noChangeArrowheads="1"/>
          </p:cNvSpPr>
          <p:nvPr/>
        </p:nvSpPr>
        <p:spPr bwMode="auto">
          <a:xfrm>
            <a:off x="457200" y="39544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chemeClr val="tx1"/>
                </a:solidFill>
                <a:effectLst/>
                <a:latin typeface="Arial" charset="0"/>
                <a:cs typeface="Arial" charset="0"/>
              </a:rPr>
              <a:t>Nei primi del </a:t>
            </a:r>
            <a:r>
              <a:rPr kumimoji="0" lang="it-IT" altLang="it-IT" sz="1800" b="0" i="0" u="none" strike="noStrike" cap="none" normalizeH="0" baseline="0" smtClean="0">
                <a:ln>
                  <a:noFill/>
                </a:ln>
                <a:solidFill>
                  <a:schemeClr val="tx1"/>
                </a:solidFill>
                <a:effectLst/>
                <a:latin typeface="Arial" charset="0"/>
                <a:cs typeface="Arial" charset="0"/>
                <a:hlinkClick r:id="rId377" tooltip="XX secolo"/>
              </a:rPr>
              <a:t>XX secolo</a:t>
            </a:r>
            <a:r>
              <a:rPr kumimoji="0" lang="it-IT" altLang="it-IT" sz="1800" b="0" i="0" u="none" strike="noStrike" cap="none" normalizeH="0" baseline="0" smtClean="0">
                <a:ln>
                  <a:noFill/>
                </a:ln>
                <a:solidFill>
                  <a:schemeClr val="tx1"/>
                </a:solidFill>
                <a:effectLst/>
                <a:latin typeface="Arial" charset="0"/>
                <a:cs typeface="Arial" charset="0"/>
              </a:rPr>
              <a:t> dopo che un avveniristico progetto di traslazione non poté esser messo in opera in ragione dei costi elevati che avrebbe comportato, l'abside antica fu abbattuta per volontà di Leone XIII e ricostruita in posizione diversa per ospitare un nuovo coro, turbando così la spazialità della basilica.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smtClean="0">
              <a:ln>
                <a:noFill/>
              </a:ln>
              <a:solidFill>
                <a:schemeClr val="tx1"/>
              </a:solidFill>
              <a:effectLst/>
              <a:latin typeface="Arial" charset="0"/>
              <a:cs typeface="Arial" charset="0"/>
            </a:endParaRPr>
          </a:p>
        </p:txBody>
      </p:sp>
      <p:sp>
        <p:nvSpPr>
          <p:cNvPr id="43" name="Rectangle 34"/>
          <p:cNvSpPr>
            <a:spLocks noChangeArrowheads="1"/>
          </p:cNvSpPr>
          <p:nvPr/>
        </p:nvSpPr>
        <p:spPr bwMode="auto">
          <a:xfrm>
            <a:off x="457200" y="39544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1415" tIns="66654" rIns="71415" bIns="66654"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chemeClr val="tx1"/>
                </a:solidFill>
                <a:effectLst/>
                <a:latin typeface="Arial" charset="0"/>
                <a:cs typeface="Arial" charset="0"/>
              </a:rPr>
              <a:t>Il 28 luglio </a:t>
            </a:r>
            <a:r>
              <a:rPr kumimoji="0" lang="it-IT" altLang="it-IT" sz="1800" b="0" i="0" u="none" strike="noStrike" cap="none" normalizeH="0" baseline="0" smtClean="0">
                <a:ln>
                  <a:noFill/>
                </a:ln>
                <a:solidFill>
                  <a:schemeClr val="tx1"/>
                </a:solidFill>
                <a:effectLst/>
                <a:latin typeface="Arial" charset="0"/>
                <a:cs typeface="Arial" charset="0"/>
                <a:hlinkClick r:id="rId378" tooltip="1993"/>
              </a:rPr>
              <a:t>1993</a:t>
            </a:r>
            <a:r>
              <a:rPr kumimoji="0" lang="it-IT" altLang="it-IT" sz="1800" b="0" i="0" u="none" strike="noStrike" cap="none" normalizeH="0" baseline="0" smtClean="0">
                <a:ln>
                  <a:noFill/>
                </a:ln>
                <a:solidFill>
                  <a:schemeClr val="tx1"/>
                </a:solidFill>
                <a:effectLst/>
                <a:latin typeface="Arial" charset="0"/>
                <a:cs typeface="Arial" charset="0"/>
              </a:rPr>
              <a:t> l'entrata laterale e parte della facciata del palazzo furono danneggiati gravemente da un attentato dinamitardo: esplose un'</a:t>
            </a:r>
            <a:r>
              <a:rPr kumimoji="0" lang="it-IT" altLang="it-IT" sz="1800" b="0" i="0" u="none" strike="noStrike" cap="none" normalizeH="0" baseline="0" smtClean="0">
                <a:ln>
                  <a:noFill/>
                </a:ln>
                <a:solidFill>
                  <a:schemeClr val="tx1"/>
                </a:solidFill>
                <a:effectLst/>
                <a:latin typeface="Arial" charset="0"/>
                <a:cs typeface="Arial" charset="0"/>
                <a:hlinkClick r:id="rId379" tooltip="Autobomba"/>
              </a:rPr>
              <a:t>autobomba</a:t>
            </a:r>
            <a:r>
              <a:rPr kumimoji="0" lang="it-IT" altLang="it-IT" sz="1800" b="0" i="0" u="none" strike="noStrike" cap="none" normalizeH="0" baseline="0" smtClean="0">
                <a:ln>
                  <a:noFill/>
                </a:ln>
                <a:solidFill>
                  <a:schemeClr val="tx1"/>
                </a:solidFill>
                <a:effectLst/>
                <a:latin typeface="Arial" charset="0"/>
                <a:cs typeface="Arial" charset="0"/>
              </a:rPr>
              <a:t>. Anche se la statica della facciata fu danneggiata, fu possibile riparare i danni rapidamente.</a:t>
            </a:r>
            <a:endParaRPr kumimoji="0" lang="it-IT" altLang="it-IT" sz="1300" b="1" i="0" u="none" strike="noStrike" cap="none" normalizeH="0" baseline="0" smtClean="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300" b="1" i="0" u="none" strike="noStrike" cap="none" normalizeH="0" baseline="0" smtClean="0">
                <a:ln>
                  <a:noFill/>
                </a:ln>
                <a:solidFill>
                  <a:schemeClr val="tx1"/>
                </a:solidFill>
                <a:effectLst/>
                <a:latin typeface="Arial" charset="0"/>
                <a:cs typeface="Arial" charset="0"/>
              </a:rPr>
              <a:t>L'aspetto odierno della basilica[</a:t>
            </a:r>
            <a:r>
              <a:rPr kumimoji="0" lang="it-IT" altLang="it-IT" sz="1300" b="1" i="0" u="none" strike="noStrike" cap="none" normalizeH="0" baseline="0" smtClean="0">
                <a:ln>
                  <a:noFill/>
                </a:ln>
                <a:solidFill>
                  <a:schemeClr val="tx1"/>
                </a:solidFill>
                <a:effectLst/>
                <a:latin typeface="Arial" charset="0"/>
                <a:cs typeface="Arial" charset="0"/>
                <a:hlinkClick r:id="rId380" tooltip="Modifica la sezione L'aspetto odierno della basilica"/>
              </a:rPr>
              <a:t>modifica wikitesto</a:t>
            </a:r>
            <a:r>
              <a:rPr kumimoji="0" lang="it-IT" altLang="it-IT" sz="1300" b="1" i="0" u="none" strike="noStrike" cap="none" normalizeH="0" baseline="0" smtClean="0">
                <a:ln>
                  <a:noFill/>
                </a:ln>
                <a:solidFill>
                  <a:schemeClr val="tx1"/>
                </a:solidFill>
                <a:effectLst/>
                <a:latin typeface="Arial" charset="0"/>
                <a:cs typeface="Arial"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02600" b="1" i="0" u="none" strike="noStrike" cap="none" normalizeH="0" baseline="0" smtClean="0">
                <a:ln>
                  <a:noFill/>
                </a:ln>
                <a:solidFill>
                  <a:srgbClr val="54595D"/>
                </a:solidFill>
                <a:effectLst/>
                <a:latin typeface="Arial" charset="0"/>
                <a:cs typeface="Arial" charset="0"/>
              </a:rPr>
              <a:t>La fac</a:t>
            </a:r>
            <a:r>
              <a:rPr kumimoji="0" lang="it-IT" altLang="it-IT" sz="102600" b="1" i="0" u="none" strike="noStrike" cap="none" normalizeH="0" baseline="0" smtClean="0">
                <a:ln>
                  <a:noFill/>
                </a:ln>
                <a:solidFill>
                  <a:srgbClr val="54595D"/>
                </a:solidFill>
                <a:effectLst/>
                <a:latin typeface="Arial" charset="0"/>
                <a:cs typeface="Arial" charset="0"/>
                <a:hlinkClick r:id="rId381"/>
              </a:rPr>
              <a:t>ciata principale[modifica wikitesto]</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900" b="0" i="0" u="none" strike="noStrike" cap="none" normalizeH="0" baseline="0" smtClean="0">
                <a:ln>
                  <a:noFill/>
                </a:ln>
                <a:solidFill>
                  <a:schemeClr val="tx1"/>
                </a:solidFill>
                <a:effectLst/>
                <a:latin typeface="Arial" charset="0"/>
                <a:cs typeface="Arial" charset="0"/>
                <a:hlinkClick r:id="rId381"/>
              </a:rPr>
              <a:t> </a:t>
            </a:r>
            <a:r>
              <a:rPr kumimoji="0" lang="it-IT" altLang="it-IT" sz="16900" b="0" i="0" u="none" strike="noStrike" cap="none" normalizeH="0" baseline="0" smtClean="0">
                <a:ln>
                  <a:noFill/>
                </a:ln>
                <a:solidFill>
                  <a:schemeClr val="tx1"/>
                </a:solidFill>
                <a:effectLst/>
                <a:latin typeface="Arial" charset="0"/>
                <a:cs typeface="Arial" charset="0"/>
              </a:rPr>
              <a:t> </a:t>
            </a:r>
            <a:endParaRPr kumimoji="0" lang="it-IT" altLang="it-IT" sz="900" b="0" i="0" u="none" strike="noStrike" cap="none" normalizeH="0" baseline="0" smtClean="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900" b="0" i="0" u="none" strike="noStrike" cap="none" normalizeH="0" baseline="0" smtClean="0">
                <a:ln>
                  <a:noFill/>
                </a:ln>
                <a:solidFill>
                  <a:schemeClr val="tx1"/>
                </a:solidFill>
                <a:effectLst/>
                <a:latin typeface="Arial" charset="0"/>
                <a:cs typeface="Arial" charset="0"/>
              </a:rPr>
              <a:t>Il portale principale della basilica, contenente le porte b</a:t>
            </a:r>
            <a:r>
              <a:rPr kumimoji="0" lang="it-IT" altLang="it-IT" sz="900" b="0" i="0" u="none" strike="noStrike" cap="none" normalizeH="0" baseline="0" smtClean="0">
                <a:ln>
                  <a:noFill/>
                </a:ln>
                <a:solidFill>
                  <a:schemeClr val="tx1"/>
                </a:solidFill>
                <a:effectLst/>
                <a:latin typeface="Arial" charset="0"/>
                <a:cs typeface="Arial" charset="0"/>
                <a:hlinkClick r:id="rId382"/>
              </a:rPr>
              <a:t>ronzee provenienti dalla </a:t>
            </a:r>
            <a:r>
              <a:rPr kumimoji="0" lang="it-IT" altLang="it-IT" sz="900" b="0" i="1" u="none" strike="noStrike" cap="none" normalizeH="0" baseline="0" smtClean="0">
                <a:ln>
                  <a:noFill/>
                </a:ln>
                <a:solidFill>
                  <a:schemeClr val="tx1"/>
                </a:solidFill>
                <a:effectLst/>
                <a:latin typeface="Arial" charset="0"/>
                <a:cs typeface="Arial" charset="0"/>
                <a:hlinkClick r:id="rId382"/>
              </a:rPr>
              <a:t>Curia Iulia</a:t>
            </a:r>
            <a:endParaRPr kumimoji="0" lang="it-IT" altLang="it-IT" sz="900" b="0" i="0" u="none" strike="noStrike" cap="none" normalizeH="0" baseline="0" smtClean="0">
              <a:ln>
                <a:noFill/>
              </a:ln>
              <a:solidFill>
                <a:schemeClr val="tx1"/>
              </a:solidFill>
              <a:effectLst/>
              <a:latin typeface="Arial" charset="0"/>
              <a:cs typeface="Arial" charset="0"/>
              <a:hlinkClick r:id="rId382"/>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900" b="0" i="0" u="none" strike="noStrike" cap="none" normalizeH="0" baseline="0" smtClean="0">
                <a:ln>
                  <a:noFill/>
                </a:ln>
                <a:solidFill>
                  <a:schemeClr val="tx1"/>
                </a:solidFill>
                <a:effectLst/>
                <a:latin typeface="Arial" charset="0"/>
                <a:cs typeface="Arial" charset="0"/>
                <a:hlinkClick r:id="rId382"/>
              </a:rPr>
              <a:t> </a:t>
            </a:r>
            <a:r>
              <a:rPr kumimoji="0" lang="it-IT" altLang="it-IT" sz="18100" b="0" i="0" u="none" strike="noStrike" cap="none" normalizeH="0" baseline="0" smtClean="0">
                <a:ln>
                  <a:noFill/>
                </a:ln>
                <a:solidFill>
                  <a:schemeClr val="tx1"/>
                </a:solidFill>
                <a:effectLst/>
                <a:latin typeface="Arial" charset="0"/>
                <a:cs typeface="Arial" charset="0"/>
              </a:rPr>
              <a:t> </a:t>
            </a:r>
            <a:endParaRPr kumimoji="0" lang="it-IT" altLang="it-IT" sz="900" b="0" i="0" u="none" strike="noStrike" cap="none" normalizeH="0" baseline="0" smtClean="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900" b="0" i="1" u="none" strike="noStrike" cap="none" normalizeH="0" baseline="0" smtClean="0">
                <a:ln>
                  <a:noFill/>
                </a:ln>
                <a:solidFill>
                  <a:schemeClr val="tx1"/>
                </a:solidFill>
                <a:effectLst/>
                <a:latin typeface="Arial" charset="0"/>
                <a:cs typeface="Arial" charset="0"/>
              </a:rPr>
              <a:t>Porta santa</a:t>
            </a:r>
            <a:r>
              <a:rPr kumimoji="0" lang="it-IT" altLang="it-IT" sz="900" b="0" i="0" u="none" strike="noStrike" cap="none" normalizeH="0" baseline="0" smtClean="0">
                <a:ln>
                  <a:noFill/>
                </a:ln>
                <a:solidFill>
                  <a:schemeClr val="tx1"/>
                </a:solidFill>
                <a:effectLst/>
                <a:latin typeface="Arial" charset="0"/>
                <a:cs typeface="Arial" charset="0"/>
              </a:rPr>
              <a:t> aperta per il </a:t>
            </a:r>
            <a:r>
              <a:rPr kumimoji="0" lang="it-IT" altLang="it-IT" sz="900" b="0" i="0" u="none" strike="noStrike" cap="none" normalizeH="0" baseline="0" smtClean="0">
                <a:ln>
                  <a:noFill/>
                </a:ln>
                <a:solidFill>
                  <a:schemeClr val="tx1"/>
                </a:solidFill>
                <a:effectLst/>
                <a:latin typeface="Arial" charset="0"/>
                <a:cs typeface="Arial" charset="0"/>
                <a:hlinkClick r:id="rId383" tooltip="Giubileo straordinario della misericordia"/>
              </a:rPr>
              <a:t>Giubileo straor</a:t>
            </a:r>
            <a:r>
              <a:rPr kumimoji="0" lang="it-IT" altLang="it-IT" sz="900" b="0" i="0" u="none" strike="noStrike" cap="none" normalizeH="0" baseline="0" smtClean="0">
                <a:ln>
                  <a:noFill/>
                </a:ln>
                <a:solidFill>
                  <a:schemeClr val="tx1"/>
                </a:solidFill>
                <a:effectLst/>
                <a:latin typeface="Arial" charset="0"/>
                <a:cs typeface="Arial" charset="0"/>
                <a:hlinkClick r:id="rId384"/>
              </a:rPr>
              <a:t>dinario della misericordia 2015-2016</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900" b="0" i="0" u="none" strike="noStrike" cap="none" normalizeH="0" baseline="0" smtClean="0">
                <a:ln>
                  <a:noFill/>
                </a:ln>
                <a:solidFill>
                  <a:schemeClr val="tx1"/>
                </a:solidFill>
                <a:effectLst/>
                <a:latin typeface="Arial" charset="0"/>
                <a:cs typeface="Arial" charset="0"/>
                <a:hlinkClick r:id="rId384"/>
              </a:rPr>
              <a:t> </a:t>
            </a:r>
            <a:r>
              <a:rPr kumimoji="0" lang="it-IT" altLang="it-IT" sz="15300" b="0" i="0" u="none" strike="noStrike" cap="none" normalizeH="0" baseline="0" smtClean="0">
                <a:ln>
                  <a:noFill/>
                </a:ln>
                <a:solidFill>
                  <a:schemeClr val="tx1"/>
                </a:solidFill>
                <a:effectLst/>
                <a:latin typeface="Arial" charset="0"/>
                <a:cs typeface="Arial" charset="0"/>
              </a:rPr>
              <a:t> </a:t>
            </a:r>
            <a:endParaRPr kumimoji="0" lang="it-IT" altLang="it-IT" sz="900" b="0" i="0" u="none" strike="noStrike" cap="none" normalizeH="0" baseline="0" smtClean="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900" b="0" i="0" u="none" strike="noStrike" cap="none" normalizeH="0" baseline="0" smtClean="0">
                <a:ln>
                  <a:noFill/>
                </a:ln>
                <a:solidFill>
                  <a:schemeClr val="tx1"/>
                </a:solidFill>
                <a:effectLst/>
                <a:latin typeface="Arial" charset="0"/>
                <a:cs typeface="Arial" charset="0"/>
              </a:rPr>
              <a:t>Volta del portico del transetto destro o transetto nord</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900" b="0" i="0" u="none" strike="noStrike" cap="none" normalizeH="0" baseline="0" smtClean="0">
              <a:ln>
                <a:noFill/>
              </a:ln>
              <a:solidFill>
                <a:schemeClr val="tx1"/>
              </a:solidFill>
              <a:effectLst/>
              <a:latin typeface="Arial" charset="0"/>
              <a:cs typeface="Arial" charset="0"/>
            </a:endParaRPr>
          </a:p>
        </p:txBody>
      </p:sp>
      <p:sp>
        <p:nvSpPr>
          <p:cNvPr id="44" name="Rectangle 38"/>
          <p:cNvSpPr>
            <a:spLocks noChangeArrowheads="1"/>
          </p:cNvSpPr>
          <p:nvPr/>
        </p:nvSpPr>
        <p:spPr bwMode="auto">
          <a:xfrm>
            <a:off x="457200" y="39544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1415" tIns="66654" rIns="71415" bIns="66654"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chemeClr val="tx1"/>
                </a:solidFill>
                <a:effectLst/>
                <a:latin typeface="Arial" charset="0"/>
                <a:cs typeface="Arial" charset="0"/>
              </a:rPr>
              <a:t>La facciata principale, costruita nel </a:t>
            </a:r>
            <a:r>
              <a:rPr kumimoji="0" lang="it-IT" altLang="it-IT" sz="1800" b="0" i="0" u="none" strike="noStrike" cap="none" normalizeH="0" baseline="0" smtClean="0">
                <a:ln>
                  <a:noFill/>
                </a:ln>
                <a:solidFill>
                  <a:schemeClr val="tx1"/>
                </a:solidFill>
                <a:effectLst/>
                <a:latin typeface="Arial" charset="0"/>
                <a:cs typeface="Arial" charset="0"/>
                <a:hlinkClick r:id="rId385" tooltip="1732"/>
              </a:rPr>
              <a:t>1732</a:t>
            </a:r>
            <a:r>
              <a:rPr kumimoji="0" lang="it-IT" altLang="it-IT" sz="1800" b="0" i="0" u="none" strike="noStrike" cap="none" normalizeH="0" baseline="0" smtClean="0">
                <a:ln>
                  <a:noFill/>
                </a:ln>
                <a:solidFill>
                  <a:schemeClr val="tx1"/>
                </a:solidFill>
                <a:effectLst/>
                <a:latin typeface="Arial" charset="0"/>
                <a:cs typeface="Arial" charset="0"/>
              </a:rPr>
              <a:t> secondo il progetto di </a:t>
            </a:r>
            <a:r>
              <a:rPr kumimoji="0" lang="it-IT" altLang="it-IT" sz="1800" b="0" i="0" u="none" strike="noStrike" cap="none" normalizeH="0" baseline="0" smtClean="0">
                <a:ln>
                  <a:noFill/>
                </a:ln>
                <a:solidFill>
                  <a:schemeClr val="tx1"/>
                </a:solidFill>
                <a:effectLst/>
                <a:latin typeface="Arial" charset="0"/>
                <a:cs typeface="Arial" charset="0"/>
                <a:hlinkClick r:id="rId327" tooltip="Alessandro Galilei"/>
              </a:rPr>
              <a:t>Alessandro Galilei</a:t>
            </a:r>
            <a:r>
              <a:rPr kumimoji="0" lang="it-IT" altLang="it-IT" sz="1800" b="0" i="0" u="none" strike="noStrike" cap="none" normalizeH="0" baseline="0" smtClean="0">
                <a:ln>
                  <a:noFill/>
                </a:ln>
                <a:solidFill>
                  <a:schemeClr val="tx1"/>
                </a:solidFill>
                <a:effectLst/>
                <a:latin typeface="Arial" charset="0"/>
                <a:cs typeface="Arial" charset="0"/>
              </a:rPr>
              <a:t>, è costituita da un lungo atrio e da un arioso loggiato che si innesta sopra a quest'ultimo. L'atrio, che ricalca lo stile, seppur in forme più semplici, di quello di San Pietro in Vaticano, custodisce, in una nicchia quadrangolare posta all'estremità sinistra, una statua di epoca romana raffigurante </a:t>
            </a:r>
            <a:r>
              <a:rPr kumimoji="0" lang="it-IT" altLang="it-IT" sz="900" b="0" i="0" u="none" strike="noStrike" cap="none" normalizeH="0" baseline="0" smtClean="0">
                <a:ln>
                  <a:noFill/>
                </a:ln>
                <a:solidFill>
                  <a:schemeClr val="tx1"/>
                </a:solidFill>
                <a:effectLst/>
                <a:latin typeface="Arial" charset="0"/>
                <a:cs typeface="Arial" charset="0"/>
                <a:hlinkClick r:id="rId386" tooltip="Costantino"/>
              </a:rPr>
              <a:t>Costantino</a:t>
            </a:r>
            <a:r>
              <a:rPr kumimoji="0" lang="it-IT" altLang="it-IT" sz="900" b="0" i="0" u="none" strike="noStrike" cap="none" normalizeH="0" baseline="0" smtClean="0">
                <a:ln>
                  <a:noFill/>
                </a:ln>
                <a:solidFill>
                  <a:schemeClr val="tx1"/>
                </a:solidFill>
                <a:effectLst/>
                <a:latin typeface="Arial" charset="0"/>
                <a:cs typeface="Arial" charset="0"/>
              </a:rPr>
              <a:t>. La porta centrale della basilica proviene dalla Curia Iulia, già chiesa di Sant'Adriano, ed è stata riadattata dal </a:t>
            </a:r>
            <a:r>
              <a:rPr kumimoji="0" lang="it-IT" altLang="it-IT" sz="900" b="0" i="0" u="none" strike="noStrike" cap="none" normalizeH="0" baseline="0" smtClean="0">
                <a:ln>
                  <a:noFill/>
                </a:ln>
                <a:solidFill>
                  <a:schemeClr val="tx1"/>
                </a:solidFill>
                <a:effectLst/>
                <a:latin typeface="Arial" charset="0"/>
                <a:cs typeface="Arial" charset="0"/>
                <a:hlinkClick r:id="rId322" tooltip="Borromini"/>
              </a:rPr>
              <a:t>Borromini</a:t>
            </a:r>
            <a:r>
              <a:rPr kumimoji="0" lang="it-IT" altLang="it-IT" sz="900" b="0" i="0" u="none" strike="noStrike" cap="none" normalizeH="0" baseline="0" smtClean="0">
                <a:ln>
                  <a:noFill/>
                </a:ln>
                <a:solidFill>
                  <a:schemeClr val="tx1"/>
                </a:solidFill>
                <a:effectLst/>
                <a:latin typeface="Arial" charset="0"/>
                <a:cs typeface="Arial" charset="0"/>
              </a:rPr>
              <a:t> per la chiesa. Sulla sommità della facciata si trova un gruppo marmoreo raffigurante Cristo con la croce tra alcuni santi vescovi della Chiesa d'Oriente e di quella d'Occidente. Nel timpano si trova un mosaico proveniente dalla basilica paleocristiana raffigurante Gesù.</a:t>
            </a:r>
            <a:endParaRPr kumimoji="0" lang="it-IT" altLang="it-IT" sz="102600" b="1" i="0" u="none" strike="noStrike" cap="none" normalizeH="0" baseline="0" smtClean="0">
              <a:ln>
                <a:noFill/>
              </a:ln>
              <a:solidFill>
                <a:srgbClr val="54595D"/>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02600" b="1" i="0" u="none" strike="noStrike" cap="none" normalizeH="0" baseline="0" smtClean="0">
                <a:ln>
                  <a:noFill/>
                </a:ln>
                <a:solidFill>
                  <a:srgbClr val="54595D"/>
                </a:solidFill>
                <a:effectLst/>
                <a:latin typeface="Arial" charset="0"/>
                <a:cs typeface="Arial" charset="0"/>
              </a:rPr>
              <a:t>La facciata settentrionale[</a:t>
            </a:r>
            <a:r>
              <a:rPr kumimoji="0" lang="it-IT" altLang="it-IT" sz="102600" b="1" i="0" u="none" strike="noStrike" cap="none" normalizeH="0" baseline="0" smtClean="0">
                <a:ln>
                  <a:noFill/>
                </a:ln>
                <a:solidFill>
                  <a:srgbClr val="54595D"/>
                </a:solidFill>
                <a:effectLst/>
                <a:latin typeface="Arial" charset="0"/>
                <a:cs typeface="Arial" charset="0"/>
                <a:hlinkClick r:id="rId387" tooltip="Modifica la sezione La facciata settentrionale"/>
              </a:rPr>
              <a:t>modifica wikitesto</a:t>
            </a:r>
            <a:r>
              <a:rPr kumimoji="0" lang="it-IT" altLang="it-IT" sz="102600" b="1" i="0" u="none" strike="noStrike" cap="none" normalizeH="0" baseline="0" smtClean="0">
                <a:ln>
                  <a:noFill/>
                </a:ln>
                <a:solidFill>
                  <a:srgbClr val="54595D"/>
                </a:solidFill>
                <a:effectLst/>
                <a:latin typeface="Arial" charset="0"/>
                <a:cs typeface="Arial"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smtClean="0">
              <a:ln>
                <a:noFill/>
              </a:ln>
              <a:solidFill>
                <a:schemeClr val="tx1"/>
              </a:solidFill>
              <a:effectLst/>
              <a:latin typeface="Arial" charset="0"/>
              <a:cs typeface="Arial" charset="0"/>
            </a:endParaRPr>
          </a:p>
        </p:txBody>
      </p:sp>
      <p:sp>
        <p:nvSpPr>
          <p:cNvPr id="45" name="Rectangle 39"/>
          <p:cNvSpPr>
            <a:spLocks noChangeArrowheads="1"/>
          </p:cNvSpPr>
          <p:nvPr/>
        </p:nvSpPr>
        <p:spPr bwMode="auto">
          <a:xfrm>
            <a:off x="457200" y="39544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1415" tIns="66654" rIns="71415" bIns="66654"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900" b="0" i="0" u="none" strike="noStrike" cap="none" normalizeH="0" baseline="0" smtClean="0">
                <a:ln>
                  <a:noFill/>
                </a:ln>
                <a:solidFill>
                  <a:schemeClr val="tx1"/>
                </a:solidFill>
                <a:effectLst/>
                <a:latin typeface="Arial" charset="0"/>
                <a:cs typeface="Arial" charset="0"/>
              </a:rPr>
              <a:t>La facciata del transetto nord, inquadrata tra due campanili medioevali dell'epoca di </a:t>
            </a:r>
            <a:r>
              <a:rPr kumimoji="0" lang="it-IT" altLang="it-IT" sz="900" b="0" i="0" u="none" strike="noStrike" cap="none" normalizeH="0" baseline="0" smtClean="0">
                <a:ln>
                  <a:noFill/>
                </a:ln>
                <a:solidFill>
                  <a:schemeClr val="tx1"/>
                </a:solidFill>
                <a:effectLst/>
                <a:latin typeface="Arial" charset="0"/>
                <a:cs typeface="Arial" charset="0"/>
                <a:hlinkClick r:id="rId388" tooltip="Pio IV"/>
              </a:rPr>
              <a:t>Pio IV</a:t>
            </a:r>
            <a:r>
              <a:rPr kumimoji="0" lang="it-IT" altLang="it-IT" sz="900" b="0" i="0" u="none" strike="noStrike" cap="none" normalizeH="0" baseline="0" smtClean="0">
                <a:ln>
                  <a:noFill/>
                </a:ln>
                <a:solidFill>
                  <a:schemeClr val="tx1"/>
                </a:solidFill>
                <a:effectLst/>
                <a:latin typeface="Arial" charset="0"/>
                <a:cs typeface="Arial" charset="0"/>
              </a:rPr>
              <a:t>, è preceduta da un ampio portico con loggiato, opera di </a:t>
            </a:r>
            <a:r>
              <a:rPr kumimoji="0" lang="it-IT" altLang="it-IT" sz="1800" b="0" i="0" u="none" strike="noStrike" cap="none" normalizeH="0" baseline="0" smtClean="0">
                <a:ln>
                  <a:noFill/>
                </a:ln>
                <a:solidFill>
                  <a:schemeClr val="tx1"/>
                </a:solidFill>
                <a:effectLst/>
                <a:latin typeface="Arial" charset="0"/>
                <a:cs typeface="Arial" charset="0"/>
                <a:hlinkClick r:id="rId258" tooltip="Domenico Fontana"/>
              </a:rPr>
              <a:t>Domenico Fontana</a:t>
            </a:r>
            <a:r>
              <a:rPr kumimoji="0" lang="it-IT" altLang="it-IT" sz="1800" b="0" i="0" u="none" strike="noStrike" cap="none" normalizeH="0" baseline="0" smtClean="0">
                <a:ln>
                  <a:noFill/>
                </a:ln>
                <a:solidFill>
                  <a:schemeClr val="tx1"/>
                </a:solidFill>
                <a:effectLst/>
                <a:latin typeface="Arial" charset="0"/>
                <a:cs typeface="Arial" charset="0"/>
              </a:rPr>
              <a:t>. Sul soffitto del portico e su quello della loggia si trovano degli affreschi eseguiti sotto </a:t>
            </a:r>
            <a:r>
              <a:rPr kumimoji="0" lang="it-IT" altLang="it-IT" sz="900" b="0" i="0" u="none" strike="noStrike" cap="none" normalizeH="0" baseline="0" smtClean="0">
                <a:ln>
                  <a:noFill/>
                </a:ln>
                <a:solidFill>
                  <a:schemeClr val="tx1"/>
                </a:solidFill>
                <a:effectLst/>
                <a:latin typeface="Arial" charset="0"/>
                <a:cs typeface="Arial" charset="0"/>
                <a:hlinkClick r:id="rId389" tooltip="Sisto V"/>
              </a:rPr>
              <a:t>Sisto V</a:t>
            </a:r>
            <a:r>
              <a:rPr kumimoji="0" lang="it-IT" altLang="it-IT" sz="900" b="0" i="0" u="none" strike="noStrike" cap="none" normalizeH="0" baseline="0" smtClean="0">
                <a:ln>
                  <a:noFill/>
                </a:ln>
                <a:solidFill>
                  <a:schemeClr val="tx1"/>
                </a:solidFill>
                <a:effectLst/>
                <a:latin typeface="Arial" charset="0"/>
                <a:cs typeface="Arial" charset="0"/>
              </a:rPr>
              <a:t> raffiguranti Angeli e Santi. In fondo sulla destra, in una nicchia chiusa da un cancello, si trova la statua bronzea di </a:t>
            </a:r>
            <a:r>
              <a:rPr kumimoji="0" lang="it-IT" altLang="it-IT" sz="1800" b="0" i="0" u="none" strike="noStrike" cap="none" normalizeH="0" baseline="0" smtClean="0">
                <a:ln>
                  <a:noFill/>
                </a:ln>
                <a:solidFill>
                  <a:schemeClr val="tx1"/>
                </a:solidFill>
                <a:effectLst/>
                <a:latin typeface="Arial" charset="0"/>
                <a:cs typeface="Arial" charset="0"/>
                <a:hlinkClick r:id="rId390" tooltip="Enrico IV di Francia"/>
              </a:rPr>
              <a:t>Enrico IV di Francia</a:t>
            </a:r>
            <a:r>
              <a:rPr kumimoji="0" lang="it-IT" altLang="it-IT" sz="1800" b="0" i="0" u="none" strike="noStrike" cap="none" normalizeH="0" baseline="0" smtClean="0">
                <a:ln>
                  <a:noFill/>
                </a:ln>
                <a:solidFill>
                  <a:schemeClr val="tx1"/>
                </a:solidFill>
                <a:effectLst/>
                <a:latin typeface="Arial" charset="0"/>
                <a:cs typeface="Arial" charset="0"/>
              </a:rPr>
              <a:t>.</a:t>
            </a:r>
            <a:endParaRPr kumimoji="0" lang="it-IT" altLang="it-IT" sz="102600" b="1" i="0" u="none" strike="noStrike" cap="none" normalizeH="0" baseline="0" smtClean="0">
              <a:ln>
                <a:noFill/>
              </a:ln>
              <a:solidFill>
                <a:srgbClr val="54595D"/>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02600" b="1" i="0" u="none" strike="noStrike" cap="none" normalizeH="0" baseline="0" smtClean="0">
                <a:ln>
                  <a:noFill/>
                </a:ln>
                <a:solidFill>
                  <a:srgbClr val="54595D"/>
                </a:solidFill>
                <a:effectLst/>
                <a:latin typeface="Arial" charset="0"/>
                <a:cs typeface="Arial" charset="0"/>
              </a:rPr>
              <a:t>Le navate e le cappelle[</a:t>
            </a:r>
            <a:r>
              <a:rPr kumimoji="0" lang="it-IT" altLang="it-IT" sz="102600" b="1" i="0" u="none" strike="noStrike" cap="none" normalizeH="0" baseline="0" smtClean="0">
                <a:ln>
                  <a:noFill/>
                </a:ln>
                <a:solidFill>
                  <a:srgbClr val="54595D"/>
                </a:solidFill>
                <a:effectLst/>
                <a:latin typeface="Arial" charset="0"/>
                <a:cs typeface="Arial" charset="0"/>
                <a:hlinkClick r:id="rId391" tooltip="Modifica la sezione Le navate e le cappelle"/>
              </a:rPr>
              <a:t>modifica wikitesto</a:t>
            </a:r>
            <a:r>
              <a:rPr kumimoji="0" lang="it-IT" altLang="it-IT" sz="102600" b="1" i="0" u="none" strike="noStrike" cap="none" normalizeH="0" baseline="0" smtClean="0">
                <a:ln>
                  <a:noFill/>
                </a:ln>
                <a:solidFill>
                  <a:srgbClr val="54595D"/>
                </a:solidFill>
                <a:effectLst/>
                <a:latin typeface="Arial" charset="0"/>
                <a:cs typeface="Arial"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smtClean="0">
              <a:ln>
                <a:noFill/>
              </a:ln>
              <a:solidFill>
                <a:schemeClr val="tx1"/>
              </a:solidFill>
              <a:effectLst/>
              <a:latin typeface="Arial" charset="0"/>
              <a:cs typeface="Arial" charset="0"/>
            </a:endParaRPr>
          </a:p>
        </p:txBody>
      </p:sp>
      <p:sp>
        <p:nvSpPr>
          <p:cNvPr id="46" name="Rectangle 40"/>
          <p:cNvSpPr>
            <a:spLocks noChangeArrowheads="1"/>
          </p:cNvSpPr>
          <p:nvPr/>
        </p:nvSpPr>
        <p:spPr bwMode="auto">
          <a:xfrm>
            <a:off x="457200" y="39544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900" b="0" i="0" u="none" strike="noStrike" cap="none" normalizeH="0" baseline="0" smtClean="0">
                <a:ln>
                  <a:noFill/>
                </a:ln>
                <a:solidFill>
                  <a:schemeClr val="tx1"/>
                </a:solidFill>
                <a:effectLst/>
                <a:latin typeface="Arial" charset="0"/>
                <a:cs typeface="Arial" charset="0"/>
              </a:rPr>
              <a:t>La basilica di San Giovanni ha cinque navate. Mentre quella centrale ha il soffitto a cassettoni e le due limitrofe a piccole cupolette, le navatelle estreme hanno il soffitto piatto e sono divise in campate quadrate e rettangolari da lesene. Nella navata centrale, in alcune nicchie ricavate nei pilastri, si trovano le statue dei dodici Apostoli, inserite nella basilica con gli interventi del Borromini, opere di vari artisti tra cui </a:t>
            </a:r>
            <a:r>
              <a:rPr kumimoji="0" lang="it-IT" altLang="it-IT" sz="1800" b="0" i="0" u="none" strike="noStrike" cap="none" normalizeH="0" baseline="0" smtClean="0">
                <a:ln>
                  <a:noFill/>
                </a:ln>
                <a:solidFill>
                  <a:schemeClr val="tx1"/>
                </a:solidFill>
                <a:effectLst/>
                <a:latin typeface="Arial" charset="0"/>
                <a:cs typeface="Arial" charset="0"/>
                <a:hlinkClick r:id="rId392" tooltip="Camillo Rusconi"/>
              </a:rPr>
              <a:t>Camillo Rusconi</a:t>
            </a:r>
            <a:r>
              <a:rPr kumimoji="0" lang="it-IT" altLang="it-IT" sz="1800" b="0" i="0" u="none" strike="noStrike" cap="none" normalizeH="0" baseline="0" smtClean="0">
                <a:ln>
                  <a:noFill/>
                </a:ln>
                <a:solidFill>
                  <a:schemeClr val="tx1"/>
                </a:solidFill>
                <a:effectLst/>
                <a:latin typeface="Arial" charset="0"/>
                <a:cs typeface="Arial" charset="0"/>
              </a:rPr>
              <a:t>, </a:t>
            </a:r>
            <a:r>
              <a:rPr kumimoji="0" lang="it-IT" altLang="it-IT" sz="1800" b="0" i="0" u="none" strike="noStrike" cap="none" normalizeH="0" baseline="0" smtClean="0">
                <a:ln>
                  <a:noFill/>
                </a:ln>
                <a:solidFill>
                  <a:schemeClr val="tx1"/>
                </a:solidFill>
                <a:effectLst/>
                <a:latin typeface="Arial" charset="0"/>
                <a:cs typeface="Arial" charset="0"/>
                <a:hlinkClick r:id="rId393" tooltip="Pierre Legros"/>
              </a:rPr>
              <a:t>Pierre Legros</a:t>
            </a:r>
            <a:r>
              <a:rPr kumimoji="0" lang="it-IT" altLang="it-IT" sz="1800" b="0" i="0" u="none" strike="noStrike" cap="none" normalizeH="0" baseline="0" smtClean="0">
                <a:ln>
                  <a:noFill/>
                </a:ln>
                <a:solidFill>
                  <a:schemeClr val="tx1"/>
                </a:solidFill>
                <a:effectLst/>
                <a:latin typeface="Arial" charset="0"/>
                <a:cs typeface="Arial" charset="0"/>
              </a:rPr>
              <a:t> e </a:t>
            </a:r>
            <a:r>
              <a:rPr kumimoji="0" lang="it-IT" altLang="it-IT" sz="1800" b="0" i="0" u="none" strike="noStrike" cap="none" normalizeH="0" baseline="0" smtClean="0">
                <a:ln>
                  <a:noFill/>
                </a:ln>
                <a:solidFill>
                  <a:schemeClr val="tx1"/>
                </a:solidFill>
                <a:effectLst/>
                <a:latin typeface="Arial" charset="0"/>
                <a:cs typeface="Arial" charset="0"/>
                <a:hlinkClick r:id="rId394" tooltip="Angelo De Rossi (scultore)"/>
              </a:rPr>
              <a:t>Angelo De Rossi</a:t>
            </a:r>
            <a:r>
              <a:rPr kumimoji="0" lang="it-IT" altLang="it-IT" sz="1800" b="0" i="0" u="none" strike="noStrike" cap="none" normalizeH="0" baseline="0" smtClean="0">
                <a:ln>
                  <a:noFill/>
                </a:ln>
                <a:solidFill>
                  <a:schemeClr val="tx1"/>
                </a:solidFill>
                <a:effectLst/>
                <a:latin typeface="Arial" charset="0"/>
                <a:cs typeface="Arial" charset="0"/>
              </a:rPr>
              <a:t>. Negli spazi tra una finestra e l'altra ci sono dei tondi dipinti raffiguranti i Profeti. La pavimentazione è quella cosmatesca della basilica medievale.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smtClean="0">
              <a:ln>
                <a:noFill/>
              </a:ln>
              <a:solidFill>
                <a:schemeClr val="tx1"/>
              </a:solidFill>
              <a:effectLst/>
              <a:latin typeface="Arial" charset="0"/>
              <a:cs typeface="Arial" charset="0"/>
            </a:endParaRPr>
          </a:p>
        </p:txBody>
      </p:sp>
      <p:sp>
        <p:nvSpPr>
          <p:cNvPr id="47" name="Rectangle 41"/>
          <p:cNvSpPr>
            <a:spLocks noChangeArrowheads="1"/>
          </p:cNvSpPr>
          <p:nvPr/>
        </p:nvSpPr>
        <p:spPr bwMode="auto">
          <a:xfrm>
            <a:off x="457200" y="39544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chemeClr val="tx1"/>
                </a:solidFill>
                <a:effectLst/>
                <a:latin typeface="Arial" charset="0"/>
                <a:cs typeface="Arial" charset="0"/>
              </a:rPr>
              <a:t>Lungo le navate laterali estreme si apre una serie di cappelle. Quelle più importanti della navatella destra sono la cappella Massimo, la cappella </a:t>
            </a:r>
            <a:r>
              <a:rPr kumimoji="0" lang="it-IT" altLang="it-IT" sz="1800" b="0" i="0" u="none" strike="noStrike" cap="none" normalizeH="0" baseline="0" smtClean="0">
                <a:ln>
                  <a:noFill/>
                </a:ln>
                <a:solidFill>
                  <a:schemeClr val="tx1"/>
                </a:solidFill>
                <a:effectLst/>
                <a:latin typeface="Arial" charset="0"/>
                <a:cs typeface="Arial" charset="0"/>
                <a:hlinkClick r:id="rId395" tooltip="Torlonia"/>
              </a:rPr>
              <a:t>Torlonia</a:t>
            </a:r>
            <a:r>
              <a:rPr kumimoji="0" lang="it-IT" altLang="it-IT" sz="1800" b="0" i="0" u="none" strike="noStrike" cap="none" normalizeH="0" baseline="0" smtClean="0">
                <a:ln>
                  <a:noFill/>
                </a:ln>
                <a:solidFill>
                  <a:schemeClr val="tx1"/>
                </a:solidFill>
                <a:effectLst/>
                <a:latin typeface="Arial" charset="0"/>
                <a:cs typeface="Arial" charset="0"/>
              </a:rPr>
              <a:t> e la cappella Casati: qui si trovano le tombe del cardinale lombardo Conte Casati (scomparso in Roma nel 1288) e quella di un suo discendente don Agostino Casati (1739-1820), il Conte della storica dinastia di </a:t>
            </a:r>
            <a:r>
              <a:rPr kumimoji="0" lang="it-IT" altLang="it-IT" sz="1800" b="0" i="0" u="none" strike="noStrike" cap="none" normalizeH="0" baseline="0" smtClean="0">
                <a:ln>
                  <a:noFill/>
                </a:ln>
                <a:solidFill>
                  <a:schemeClr val="tx1"/>
                </a:solidFill>
                <a:effectLst/>
                <a:latin typeface="Arial" charset="0"/>
                <a:cs typeface="Arial" charset="0"/>
                <a:hlinkClick r:id="rId396" tooltip="Milano"/>
              </a:rPr>
              <a:t>Milano</a:t>
            </a:r>
            <a:r>
              <a:rPr kumimoji="0" lang="it-IT" altLang="it-IT" sz="1800" b="0" i="0" u="none" strike="noStrike" cap="none" normalizeH="0" baseline="0" smtClean="0">
                <a:ln>
                  <a:noFill/>
                </a:ln>
                <a:solidFill>
                  <a:schemeClr val="tx1"/>
                </a:solidFill>
                <a:effectLst/>
                <a:latin typeface="Arial" charset="0"/>
                <a:cs typeface="Arial" charset="0"/>
              </a:rPr>
              <a:t> e </a:t>
            </a:r>
            <a:r>
              <a:rPr kumimoji="0" lang="it-IT" altLang="it-IT" sz="1800" b="0" i="0" u="none" strike="noStrike" cap="none" normalizeH="0" baseline="0" smtClean="0">
                <a:ln>
                  <a:noFill/>
                </a:ln>
                <a:solidFill>
                  <a:schemeClr val="tx1"/>
                </a:solidFill>
                <a:effectLst/>
                <a:latin typeface="Arial" charset="0"/>
                <a:cs typeface="Arial" charset="0"/>
                <a:hlinkClick r:id="rId397" tooltip="Muggiò"/>
              </a:rPr>
              <a:t>Muggiò</a:t>
            </a:r>
            <a:r>
              <a:rPr kumimoji="0" lang="it-IT" altLang="it-IT" sz="1800" b="0" i="0" u="none" strike="noStrike" cap="none" normalizeH="0" baseline="0" smtClean="0">
                <a:ln>
                  <a:noFill/>
                </a:ln>
                <a:solidFill>
                  <a:schemeClr val="tx1"/>
                </a:solidFill>
                <a:effectLst/>
                <a:latin typeface="Arial" charset="0"/>
                <a:cs typeface="Arial" charset="0"/>
              </a:rPr>
              <a:t>, zio di </a:t>
            </a:r>
            <a:r>
              <a:rPr kumimoji="0" lang="it-IT" altLang="it-IT" sz="1800" b="0" i="0" u="none" strike="noStrike" cap="none" normalizeH="0" baseline="0" smtClean="0">
                <a:ln>
                  <a:noFill/>
                </a:ln>
                <a:solidFill>
                  <a:schemeClr val="tx1"/>
                </a:solidFill>
                <a:effectLst/>
                <a:latin typeface="Arial" charset="0"/>
                <a:cs typeface="Arial" charset="0"/>
                <a:hlinkClick r:id="rId398" tooltip="Gabrio Casati"/>
              </a:rPr>
              <a:t>Gabrio Casati</a:t>
            </a:r>
            <a:r>
              <a:rPr kumimoji="0" lang="it-IT" altLang="it-IT" sz="1800" b="0" i="0" u="none" strike="noStrike" cap="none" normalizeH="0" baseline="0" smtClean="0">
                <a:ln>
                  <a:noFill/>
                </a:ln>
                <a:solidFill>
                  <a:schemeClr val="tx1"/>
                </a:solidFill>
                <a:effectLst/>
                <a:latin typeface="Arial" charset="0"/>
                <a:cs typeface="Arial" charset="0"/>
              </a:rPr>
              <a:t> (1798-1873); mentre la più importante della navatella sinistra è la cappella Corsini, a pianta centrale con cupola, contenente i sepolcri di </a:t>
            </a:r>
            <a:r>
              <a:rPr kumimoji="0" lang="it-IT" altLang="it-IT" sz="1800" b="0" i="0" u="none" strike="noStrike" cap="none" normalizeH="0" baseline="0" smtClean="0">
                <a:ln>
                  <a:noFill/>
                </a:ln>
                <a:solidFill>
                  <a:schemeClr val="tx1"/>
                </a:solidFill>
                <a:effectLst/>
                <a:latin typeface="Arial" charset="0"/>
                <a:cs typeface="Arial" charset="0"/>
                <a:hlinkClick r:id="rId326" tooltip="Papa Clemente XII"/>
              </a:rPr>
              <a:t>Clemente XII (al secolo Lorenzo Corsini)</a:t>
            </a:r>
            <a:r>
              <a:rPr kumimoji="0" lang="it-IT" altLang="it-IT" sz="1800" b="0" i="0" u="none" strike="noStrike" cap="none" normalizeH="0" baseline="0" smtClean="0">
                <a:ln>
                  <a:noFill/>
                </a:ln>
                <a:solidFill>
                  <a:schemeClr val="tx1"/>
                </a:solidFill>
                <a:effectLst/>
                <a:latin typeface="Arial" charset="0"/>
                <a:cs typeface="Arial" charset="0"/>
              </a:rPr>
              <a:t>, del cardinale </a:t>
            </a:r>
            <a:r>
              <a:rPr kumimoji="0" lang="it-IT" altLang="it-IT" sz="1800" b="0" i="0" u="none" strike="noStrike" cap="none" normalizeH="0" baseline="0" smtClean="0">
                <a:ln>
                  <a:noFill/>
                </a:ln>
                <a:solidFill>
                  <a:schemeClr val="tx1"/>
                </a:solidFill>
                <a:effectLst/>
                <a:latin typeface="Arial" charset="0"/>
                <a:cs typeface="Arial" charset="0"/>
                <a:hlinkClick r:id="rId399" tooltip="Neri Maria Corsini"/>
              </a:rPr>
              <a:t>Neri Maria Corsini</a:t>
            </a:r>
            <a:r>
              <a:rPr kumimoji="0" lang="it-IT" altLang="it-IT" sz="1800" b="0" i="0" u="none" strike="noStrike" cap="none" normalizeH="0" baseline="0" smtClean="0">
                <a:ln>
                  <a:noFill/>
                </a:ln>
                <a:solidFill>
                  <a:schemeClr val="tx1"/>
                </a:solidFill>
                <a:effectLst/>
                <a:latin typeface="Arial" charset="0"/>
                <a:cs typeface="Arial" charset="0"/>
              </a:rPr>
              <a:t> e del </a:t>
            </a:r>
            <a:r>
              <a:rPr kumimoji="0" lang="it-IT" altLang="it-IT" sz="1800" b="0" i="0" u="none" strike="noStrike" cap="none" normalizeH="0" baseline="0" smtClean="0">
                <a:ln>
                  <a:noFill/>
                </a:ln>
                <a:solidFill>
                  <a:schemeClr val="tx1"/>
                </a:solidFill>
                <a:effectLst/>
                <a:latin typeface="Arial" charset="0"/>
                <a:cs typeface="Arial" charset="0"/>
                <a:hlinkClick r:id="rId400" tooltip="Andrea Corsini (cardinale)"/>
              </a:rPr>
              <a:t>cardinale Andrea Corsini</a:t>
            </a:r>
            <a:r>
              <a:rPr kumimoji="0" lang="it-IT" altLang="it-IT" sz="1800" b="0" i="0" u="none" strike="noStrike" cap="none" normalizeH="0" baseline="0" smtClean="0">
                <a:ln>
                  <a:noFill/>
                </a:ln>
                <a:solidFill>
                  <a:schemeClr val="tx1"/>
                </a:solidFill>
                <a:effectLst/>
                <a:latin typeface="Arial" charset="0"/>
                <a:cs typeface="Arial"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smtClean="0">
              <a:ln>
                <a:noFill/>
              </a:ln>
              <a:solidFill>
                <a:schemeClr val="tx1"/>
              </a:solidFill>
              <a:effectLst/>
              <a:latin typeface="Arial" charset="0"/>
              <a:cs typeface="Arial" charset="0"/>
            </a:endParaRPr>
          </a:p>
        </p:txBody>
      </p:sp>
      <p:sp>
        <p:nvSpPr>
          <p:cNvPr id="48" name="Rectangle 42"/>
          <p:cNvSpPr>
            <a:spLocks noChangeArrowheads="1"/>
          </p:cNvSpPr>
          <p:nvPr/>
        </p:nvSpPr>
        <p:spPr bwMode="auto">
          <a:xfrm>
            <a:off x="457200" y="39544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1415" tIns="66654" rIns="71415" bIns="66654"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chemeClr val="tx1"/>
                </a:solidFill>
                <a:effectLst/>
                <a:latin typeface="Arial" charset="0"/>
                <a:cs typeface="Arial" charset="0"/>
              </a:rPr>
              <a:t>Le decorazioni di contorno in stucco sono opera dello scultore messinese </a:t>
            </a:r>
            <a:r>
              <a:rPr kumimoji="0" lang="it-IT" altLang="it-IT" sz="1800" b="0" i="0" u="none" strike="noStrike" cap="none" normalizeH="0" baseline="0" smtClean="0">
                <a:ln>
                  <a:noFill/>
                </a:ln>
                <a:solidFill>
                  <a:schemeClr val="tx1"/>
                </a:solidFill>
                <a:effectLst/>
                <a:latin typeface="Arial" charset="0"/>
                <a:cs typeface="Arial" charset="0"/>
                <a:hlinkClick r:id="rId401" tooltip="Simone Martinez"/>
              </a:rPr>
              <a:t>Simone Martinez</a:t>
            </a:r>
            <a:r>
              <a:rPr kumimoji="0" lang="it-IT" altLang="it-IT" sz="1800" b="0" i="0" u="none" strike="noStrike" cap="none" normalizeH="0" baseline="0" smtClean="0">
                <a:ln>
                  <a:noFill/>
                </a:ln>
                <a:solidFill>
                  <a:schemeClr val="tx1"/>
                </a:solidFill>
                <a:effectLst/>
                <a:latin typeface="Arial" charset="0"/>
                <a:cs typeface="Arial" charset="0"/>
              </a:rPr>
              <a:t> e del figlio Francesco, autore delle due </a:t>
            </a:r>
            <a:r>
              <a:rPr kumimoji="0" lang="it-IT" altLang="it-IT" sz="1800" b="0" i="1" u="none" strike="noStrike" cap="none" normalizeH="0" baseline="0" smtClean="0">
                <a:ln>
                  <a:noFill/>
                </a:ln>
                <a:solidFill>
                  <a:schemeClr val="tx1"/>
                </a:solidFill>
                <a:effectLst/>
                <a:latin typeface="Arial" charset="0"/>
                <a:cs typeface="Arial" charset="0"/>
              </a:rPr>
              <a:t>Beatitudini</a:t>
            </a:r>
            <a:r>
              <a:rPr kumimoji="0" lang="it-IT" altLang="it-IT" sz="1800" b="0" i="0" u="none" strike="noStrike" cap="none" normalizeH="0" baseline="0" smtClean="0">
                <a:ln>
                  <a:noFill/>
                </a:ln>
                <a:solidFill>
                  <a:schemeClr val="tx1"/>
                </a:solidFill>
                <a:effectLst/>
                <a:latin typeface="Arial" charset="0"/>
                <a:cs typeface="Arial" charset="0"/>
              </a:rPr>
              <a:t> in marcato altorilievo poste ai lati della finestra della parete sinistra, sopra la statua di </a:t>
            </a:r>
            <a:r>
              <a:rPr kumimoji="0" lang="it-IT" altLang="it-IT" sz="1800" b="0" i="0" u="none" strike="noStrike" cap="none" normalizeH="0" baseline="0" smtClean="0">
                <a:ln>
                  <a:noFill/>
                </a:ln>
                <a:solidFill>
                  <a:schemeClr val="tx1"/>
                </a:solidFill>
                <a:effectLst/>
                <a:latin typeface="Arial" charset="0"/>
                <a:cs typeface="Arial" charset="0"/>
                <a:hlinkClick r:id="rId326" tooltip="Papa Clemente XII"/>
              </a:rPr>
              <a:t>papa Clemente XII</a:t>
            </a:r>
            <a:r>
              <a:rPr kumimoji="0" lang="it-IT" altLang="it-IT" sz="1800" b="0" i="0" u="none" strike="noStrike" cap="none" normalizeH="0" baseline="0" smtClean="0">
                <a:ln>
                  <a:noFill/>
                </a:ln>
                <a:solidFill>
                  <a:schemeClr val="tx1"/>
                </a:solidFill>
                <a:effectLst/>
                <a:latin typeface="Arial" charset="0"/>
                <a:cs typeface="Arial" charset="0"/>
              </a:rPr>
              <a:t>, e i modelli delle teste di cherubino e dei due angeli reggenti lo stemma dei Corsini che ornano la cancellata, sono anch'essi opera del Martinez. Nella cappella è inoltre conservata la struggente </a:t>
            </a:r>
            <a:r>
              <a:rPr kumimoji="0" lang="it-IT" altLang="it-IT" sz="1800" b="0" i="1" u="none" strike="noStrike" cap="none" normalizeH="0" baseline="0" smtClean="0">
                <a:ln>
                  <a:noFill/>
                </a:ln>
                <a:solidFill>
                  <a:schemeClr val="tx1"/>
                </a:solidFill>
                <a:effectLst/>
                <a:latin typeface="Arial" charset="0"/>
                <a:cs typeface="Arial" charset="0"/>
              </a:rPr>
              <a:t>Pietà</a:t>
            </a:r>
            <a:r>
              <a:rPr kumimoji="0" lang="it-IT" altLang="it-IT" sz="1800" b="0" i="0" u="none" strike="noStrike" cap="none" normalizeH="0" baseline="0" smtClean="0">
                <a:ln>
                  <a:noFill/>
                </a:ln>
                <a:solidFill>
                  <a:schemeClr val="tx1"/>
                </a:solidFill>
                <a:effectLst/>
                <a:latin typeface="Arial" charset="0"/>
                <a:cs typeface="Arial" charset="0"/>
              </a:rPr>
              <a:t> marmorea di </a:t>
            </a:r>
            <a:r>
              <a:rPr kumimoji="0" lang="it-IT" altLang="it-IT" sz="900" b="0" i="0" u="none" strike="noStrike" cap="none" normalizeH="0" baseline="0" smtClean="0">
                <a:ln>
                  <a:noFill/>
                </a:ln>
                <a:solidFill>
                  <a:schemeClr val="tx1"/>
                </a:solidFill>
                <a:effectLst/>
                <a:latin typeface="Arial" charset="0"/>
                <a:cs typeface="Arial" charset="0"/>
                <a:hlinkClick r:id="rId402" tooltip="Antonio Montauti (la pagina non esiste)"/>
              </a:rPr>
              <a:t>Antonio Montauti</a:t>
            </a:r>
            <a:r>
              <a:rPr kumimoji="0" lang="it-IT" altLang="it-IT" sz="900" b="0" i="0" u="none" strike="noStrike" cap="none" normalizeH="0" baseline="0" smtClean="0">
                <a:ln>
                  <a:noFill/>
                </a:ln>
                <a:solidFill>
                  <a:schemeClr val="tx1"/>
                </a:solidFill>
                <a:effectLst/>
                <a:latin typeface="Arial" charset="0"/>
                <a:cs typeface="Arial" charset="0"/>
              </a:rPr>
              <a:t>, datata 1733 e considerata il capolavoro dello scultore barocco.</a:t>
            </a:r>
            <a:endParaRPr kumimoji="0" lang="it-IT" altLang="it-IT" sz="102600" b="1" i="0" u="none" strike="noStrike" cap="none" normalizeH="0" baseline="0" smtClean="0">
              <a:ln>
                <a:noFill/>
              </a:ln>
              <a:solidFill>
                <a:srgbClr val="54595D"/>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02600" b="1" i="0" u="none" strike="noStrike" cap="none" normalizeH="0" baseline="0" smtClean="0">
                <a:ln>
                  <a:noFill/>
                </a:ln>
                <a:solidFill>
                  <a:srgbClr val="54595D"/>
                </a:solidFill>
                <a:effectLst/>
                <a:latin typeface="Arial" charset="0"/>
                <a:cs typeface="Arial" charset="0"/>
              </a:rPr>
              <a:t>Il transetto nord e il transetto sud[</a:t>
            </a:r>
            <a:r>
              <a:rPr kumimoji="0" lang="it-IT" altLang="it-IT" sz="102600" b="1" i="0" u="none" strike="noStrike" cap="none" normalizeH="0" baseline="0" smtClean="0">
                <a:ln>
                  <a:noFill/>
                </a:ln>
                <a:solidFill>
                  <a:srgbClr val="54595D"/>
                </a:solidFill>
                <a:effectLst/>
                <a:latin typeface="Arial" charset="0"/>
                <a:cs typeface="Arial" charset="0"/>
                <a:hlinkClick r:id="rId403" tooltip="Modifica la sezione Il transetto nord e il transetto sud"/>
              </a:rPr>
              <a:t>modifica wikitesto</a:t>
            </a:r>
            <a:r>
              <a:rPr kumimoji="0" lang="it-IT" altLang="it-IT" sz="102600" b="1" i="0" u="none" strike="noStrike" cap="none" normalizeH="0" baseline="0" smtClean="0">
                <a:ln>
                  <a:noFill/>
                </a:ln>
                <a:solidFill>
                  <a:srgbClr val="54595D"/>
                </a:solidFill>
                <a:effectLst/>
                <a:latin typeface="Arial" charset="0"/>
                <a:cs typeface="Arial"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smtClean="0">
              <a:ln>
                <a:noFill/>
              </a:ln>
              <a:solidFill>
                <a:schemeClr val="tx1"/>
              </a:solidFill>
              <a:effectLst/>
              <a:latin typeface="Arial" charset="0"/>
              <a:cs typeface="Arial" charset="0"/>
            </a:endParaRPr>
          </a:p>
        </p:txBody>
      </p:sp>
      <p:sp>
        <p:nvSpPr>
          <p:cNvPr id="49" name="Rectangle 43"/>
          <p:cNvSpPr>
            <a:spLocks noChangeArrowheads="1"/>
          </p:cNvSpPr>
          <p:nvPr/>
        </p:nvSpPr>
        <p:spPr bwMode="auto">
          <a:xfrm>
            <a:off x="457200" y="39544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1415" tIns="66654" rIns="71415" bIns="66654"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900" b="0" i="0" u="none" strike="noStrike" cap="none" normalizeH="0" baseline="0" smtClean="0">
                <a:ln>
                  <a:noFill/>
                </a:ln>
                <a:solidFill>
                  <a:schemeClr val="tx1"/>
                </a:solidFill>
                <a:effectLst/>
                <a:latin typeface="Arial" charset="0"/>
                <a:cs typeface="Arial" charset="0"/>
              </a:rPr>
              <a:t>Il transetto nord della basilica ospita nella controfacciata l'enorme organo cinquecentesco di Luca Biagi decorato da </a:t>
            </a:r>
            <a:r>
              <a:rPr kumimoji="0" lang="it-IT" altLang="it-IT" sz="1800" b="0" i="0" u="none" strike="noStrike" cap="none" normalizeH="0" baseline="0" smtClean="0">
                <a:ln>
                  <a:noFill/>
                </a:ln>
                <a:solidFill>
                  <a:schemeClr val="tx1"/>
                </a:solidFill>
                <a:effectLst/>
                <a:latin typeface="Arial" charset="0"/>
                <a:cs typeface="Arial" charset="0"/>
                <a:hlinkClick r:id="rId404" tooltip="Giovan Battista Montano"/>
              </a:rPr>
              <a:t>Giovan Battista Montano</a:t>
            </a:r>
            <a:r>
              <a:rPr kumimoji="0" lang="it-IT" altLang="it-IT" sz="1800" b="0" i="0" u="none" strike="noStrike" cap="none" normalizeH="0" baseline="0" smtClean="0">
                <a:ln>
                  <a:noFill/>
                </a:ln>
                <a:solidFill>
                  <a:schemeClr val="tx1"/>
                </a:solidFill>
                <a:effectLst/>
                <a:latin typeface="Arial" charset="0"/>
                <a:cs typeface="Arial" charset="0"/>
              </a:rPr>
              <a:t>. Questo è costituito da tre trifore contenenti ciascuna una serie di canne in metallo, di cui alcune tortili. Nel transetto sud, invece, c'è l'altar maggiore, o del S.S. Sacramento, avente un ciborio barocco con pietre preziose. Sopra il ciborio si trova il reliquiario della mensa su cui Gesù consumò l'Ultima Cena. Questo, raffigurante proprio il suddetto avvenimento, è opera di Ambrogio Buonvicino e di Orazio Censore. Sopra si trova l'affresco raffigurante l'Ascensione, opera del Cavalier d'Arpino.</a:t>
            </a:r>
            <a:endParaRPr kumimoji="0" lang="it-IT" altLang="it-IT" sz="102600" b="1" i="0" u="none" strike="noStrike" cap="none" normalizeH="0" baseline="0" smtClean="0">
              <a:ln>
                <a:noFill/>
              </a:ln>
              <a:solidFill>
                <a:srgbClr val="54595D"/>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02600" b="1" i="0" u="none" strike="noStrike" cap="none" normalizeH="0" baseline="0" smtClean="0">
                <a:ln>
                  <a:noFill/>
                </a:ln>
                <a:solidFill>
                  <a:srgbClr val="54595D"/>
                </a:solidFill>
                <a:effectLst/>
                <a:latin typeface="Arial" charset="0"/>
                <a:cs typeface="Arial" charset="0"/>
              </a:rPr>
              <a:t>L'altare papale e la confessione[</a:t>
            </a:r>
            <a:r>
              <a:rPr kumimoji="0" lang="it-IT" altLang="it-IT" sz="102600" b="1" i="0" u="none" strike="noStrike" cap="none" normalizeH="0" baseline="0" smtClean="0">
                <a:ln>
                  <a:noFill/>
                </a:ln>
                <a:solidFill>
                  <a:srgbClr val="54595D"/>
                </a:solidFill>
                <a:effectLst/>
                <a:latin typeface="Arial" charset="0"/>
                <a:cs typeface="Arial" charset="0"/>
                <a:hlinkClick r:id="rId405" tooltip="Modifica la sezione L'altare papale e la confessione"/>
              </a:rPr>
              <a:t>modifica wikitesto</a:t>
            </a:r>
            <a:r>
              <a:rPr kumimoji="0" lang="it-IT" altLang="it-IT" sz="102600" b="1" i="0" u="none" strike="noStrike" cap="none" normalizeH="0" baseline="0" smtClean="0">
                <a:ln>
                  <a:noFill/>
                </a:ln>
                <a:solidFill>
                  <a:srgbClr val="54595D"/>
                </a:solidFill>
                <a:effectLst/>
                <a:latin typeface="Arial" charset="0"/>
                <a:cs typeface="Arial"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smtClean="0">
              <a:ln>
                <a:noFill/>
              </a:ln>
              <a:solidFill>
                <a:schemeClr val="tx1"/>
              </a:solidFill>
              <a:effectLst/>
              <a:latin typeface="Arial" charset="0"/>
              <a:cs typeface="Arial" charset="0"/>
            </a:endParaRPr>
          </a:p>
        </p:txBody>
      </p:sp>
      <p:sp>
        <p:nvSpPr>
          <p:cNvPr id="50" name="Rectangle 44"/>
          <p:cNvSpPr>
            <a:spLocks noChangeArrowheads="1"/>
          </p:cNvSpPr>
          <p:nvPr/>
        </p:nvSpPr>
        <p:spPr bwMode="auto">
          <a:xfrm>
            <a:off x="457200" y="39544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1415" tIns="66654" rIns="71415" bIns="66654"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900" b="0" i="0" u="none" strike="noStrike" cap="none" normalizeH="0" baseline="0" smtClean="0">
                <a:ln>
                  <a:noFill/>
                </a:ln>
                <a:solidFill>
                  <a:schemeClr val="tx1"/>
                </a:solidFill>
                <a:effectLst/>
                <a:latin typeface="Arial" charset="0"/>
                <a:cs typeface="Arial" charset="0"/>
              </a:rPr>
              <a:t>Sopra la confessione, in cui si trova una recente statua lignea di San Giovanni Battista, si trova l'altare papale sormontato dallo spettacolare baldacchino gotico, opera dell'architetto Giovanni di Stefano. Sopra la volta che copre l'area riservata all'altare, chiusa da una fitta grata in oro, si trovano i reliquiari delle teste dei S.S. Pietro e Paolo. Lungo il cornicione esterno che divide la cella delle reliquie e lo spazio dell'altare, ci sono degli affreschi raffiguranti Santi e la Crocifissione, il Buon Pastore, la Madonna il trono col Bambino e l'Incoronazione di Maria.</a:t>
            </a:r>
            <a:endParaRPr kumimoji="0" lang="it-IT" altLang="it-IT" sz="102600" b="1" i="0" u="none" strike="noStrike" cap="none" normalizeH="0" baseline="0" smtClean="0">
              <a:ln>
                <a:noFill/>
              </a:ln>
              <a:solidFill>
                <a:srgbClr val="54595D"/>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02600" b="1" i="0" u="none" strike="noStrike" cap="none" normalizeH="0" baseline="0" smtClean="0">
                <a:ln>
                  <a:noFill/>
                </a:ln>
                <a:solidFill>
                  <a:srgbClr val="54595D"/>
                </a:solidFill>
                <a:effectLst/>
                <a:latin typeface="Arial" charset="0"/>
                <a:cs typeface="Arial" charset="0"/>
              </a:rPr>
              <a:t>L'abside e il coro di Leone XIII[</a:t>
            </a:r>
            <a:r>
              <a:rPr kumimoji="0" lang="it-IT" altLang="it-IT" sz="102600" b="1" i="0" u="none" strike="noStrike" cap="none" normalizeH="0" baseline="0" smtClean="0">
                <a:ln>
                  <a:noFill/>
                </a:ln>
                <a:solidFill>
                  <a:srgbClr val="54595D"/>
                </a:solidFill>
                <a:effectLst/>
                <a:latin typeface="Arial" charset="0"/>
                <a:cs typeface="Arial" charset="0"/>
                <a:hlinkClick r:id="rId406" tooltip="Modifica la sezione L'abside e il coro di Leone XIII"/>
              </a:rPr>
              <a:t>modifica wikitesto</a:t>
            </a:r>
            <a:r>
              <a:rPr kumimoji="0" lang="it-IT" altLang="it-IT" sz="102600" b="1" i="0" u="none" strike="noStrike" cap="none" normalizeH="0" baseline="0" smtClean="0">
                <a:ln>
                  <a:noFill/>
                </a:ln>
                <a:solidFill>
                  <a:srgbClr val="54595D"/>
                </a:solidFill>
                <a:effectLst/>
                <a:latin typeface="Arial" charset="0"/>
                <a:cs typeface="Arial"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smtClean="0">
              <a:ln>
                <a:noFill/>
              </a:ln>
              <a:solidFill>
                <a:schemeClr val="tx1"/>
              </a:solidFill>
              <a:effectLst/>
              <a:latin typeface="Arial" charset="0"/>
              <a:cs typeface="Arial" charset="0"/>
            </a:endParaRPr>
          </a:p>
        </p:txBody>
      </p:sp>
      <p:sp>
        <p:nvSpPr>
          <p:cNvPr id="51" name="Rectangle 45"/>
          <p:cNvSpPr>
            <a:spLocks noChangeArrowheads="1"/>
          </p:cNvSpPr>
          <p:nvPr/>
        </p:nvSpPr>
        <p:spPr bwMode="auto">
          <a:xfrm>
            <a:off x="457200" y="39544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1415" tIns="66654" rIns="71415" bIns="66654"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900" b="0" i="0" u="none" strike="noStrike" cap="none" normalizeH="0" baseline="0" smtClean="0">
                <a:ln>
                  <a:noFill/>
                </a:ln>
                <a:solidFill>
                  <a:schemeClr val="tx1"/>
                </a:solidFill>
                <a:effectLst/>
                <a:latin typeface="Arial" charset="0"/>
                <a:cs typeface="Arial" charset="0"/>
                <a:hlinkClick r:id="rId329" tooltip="Papa Leone XIII"/>
              </a:rPr>
              <a:t>Papa Leone XIII</a:t>
            </a:r>
            <a:r>
              <a:rPr kumimoji="0" lang="it-IT" altLang="it-IT" sz="1800" b="0" i="0" u="none" strike="noStrike" cap="none" normalizeH="0" baseline="0" smtClean="0">
                <a:ln>
                  <a:noFill/>
                </a:ln>
                <a:solidFill>
                  <a:schemeClr val="tx1"/>
                </a:solidFill>
                <a:effectLst/>
                <a:latin typeface="Arial" charset="0"/>
                <a:cs typeface="Arial" charset="0"/>
              </a:rPr>
              <a:t> (1878-1903) fece restaurare l'antica abside della basilica, distruggendo quella con deambulatorio fatta erigere da </a:t>
            </a:r>
            <a:r>
              <a:rPr kumimoji="0" lang="it-IT" altLang="it-IT" sz="900" b="0" i="0" u="none" strike="noStrike" cap="none" normalizeH="0" baseline="0" smtClean="0">
                <a:ln>
                  <a:noFill/>
                </a:ln>
                <a:solidFill>
                  <a:schemeClr val="tx1"/>
                </a:solidFill>
                <a:effectLst/>
                <a:latin typeface="Arial" charset="0"/>
                <a:cs typeface="Arial" charset="0"/>
                <a:hlinkClick r:id="rId407" tooltip="Niccolò IV"/>
              </a:rPr>
              <a:t>Niccolò IV</a:t>
            </a:r>
            <a:r>
              <a:rPr kumimoji="0" lang="it-IT" altLang="it-IT" sz="900" b="0" i="0" u="none" strike="noStrike" cap="none" normalizeH="0" baseline="0" smtClean="0">
                <a:ln>
                  <a:noFill/>
                </a:ln>
                <a:solidFill>
                  <a:schemeClr val="tx1"/>
                </a:solidFill>
                <a:effectLst/>
                <a:latin typeface="Arial" charset="0"/>
                <a:cs typeface="Arial" charset="0"/>
              </a:rPr>
              <a:t> (1288-1292) alla fine del XIII secolo. L'abside attuale è preceduta da un nuovo ambiente destinato ad accogliere il coro. Il nuovo coro, fastosamente decorato da affreschi, stucchi e marmi policromi, contiene sei cantorie, tre per lato, con parte delle canne dell'organo della basilica. Nel catino dell'abside c'è l'enorme mosaico raffigurante la Vergine che presenta il committente Niccolò IV inginocchiato, San Paolo, San Pietro, </a:t>
            </a:r>
            <a:r>
              <a:rPr kumimoji="0" lang="it-IT" altLang="it-IT" sz="900" b="0" i="0" u="none" strike="noStrike" cap="none" normalizeH="0" baseline="0" smtClean="0">
                <a:ln>
                  <a:noFill/>
                </a:ln>
                <a:solidFill>
                  <a:schemeClr val="tx1"/>
                </a:solidFill>
                <a:effectLst/>
                <a:latin typeface="Arial" charset="0"/>
                <a:cs typeface="Arial" charset="0"/>
                <a:hlinkClick r:id="rId408" tooltip="San Francesco d'Assisi"/>
              </a:rPr>
              <a:t>San Francesco d'Assisi</a:t>
            </a:r>
            <a:r>
              <a:rPr kumimoji="0" lang="it-IT" altLang="it-IT" sz="900" b="0" i="0" u="none" strike="noStrike" cap="none" normalizeH="0" baseline="0" smtClean="0">
                <a:ln>
                  <a:noFill/>
                </a:ln>
                <a:solidFill>
                  <a:schemeClr val="tx1"/>
                </a:solidFill>
                <a:effectLst/>
                <a:latin typeface="Arial" charset="0"/>
                <a:cs typeface="Arial" charset="0"/>
              </a:rPr>
              <a:t>, San Giovanni Battista, </a:t>
            </a:r>
            <a:r>
              <a:rPr kumimoji="0" lang="it-IT" altLang="it-IT" sz="900" b="0" i="0" u="none" strike="noStrike" cap="none" normalizeH="0" baseline="0" smtClean="0">
                <a:ln>
                  <a:noFill/>
                </a:ln>
                <a:solidFill>
                  <a:schemeClr val="tx1"/>
                </a:solidFill>
                <a:effectLst/>
                <a:latin typeface="Arial" charset="0"/>
                <a:cs typeface="Arial" charset="0"/>
                <a:hlinkClick r:id="rId409" tooltip="Sant'Antonio di Padova"/>
              </a:rPr>
              <a:t>Sant'Antonio di Padova</a:t>
            </a:r>
            <a:r>
              <a:rPr kumimoji="0" lang="it-IT" altLang="it-IT" sz="900" b="0" i="0" u="none" strike="noStrike" cap="none" normalizeH="0" baseline="0" smtClean="0">
                <a:ln>
                  <a:noFill/>
                </a:ln>
                <a:solidFill>
                  <a:schemeClr val="tx1"/>
                </a:solidFill>
                <a:effectLst/>
                <a:latin typeface="Arial" charset="0"/>
                <a:cs typeface="Arial" charset="0"/>
              </a:rPr>
              <a:t>, San Giovanni Evangelista e Sant'Andrea. Al centro del mosaico si trovano la Croce di Cristo e la </a:t>
            </a:r>
            <a:r>
              <a:rPr kumimoji="0" lang="it-IT" altLang="it-IT" sz="1800" b="0" i="0" u="none" strike="noStrike" cap="none" normalizeH="0" baseline="0" smtClean="0">
                <a:ln>
                  <a:noFill/>
                </a:ln>
                <a:solidFill>
                  <a:schemeClr val="tx1"/>
                </a:solidFill>
                <a:effectLst/>
                <a:latin typeface="Arial" charset="0"/>
                <a:cs typeface="Arial" charset="0"/>
                <a:hlinkClick r:id="rId410" tooltip="Colomba dello Spirito Santo"/>
              </a:rPr>
              <a:t>colomba dello Spirito Santo</a:t>
            </a:r>
            <a:r>
              <a:rPr kumimoji="0" lang="it-IT" altLang="it-IT" sz="1800" b="0" i="0" u="none" strike="noStrike" cap="none" normalizeH="0" baseline="0" smtClean="0">
                <a:ln>
                  <a:noFill/>
                </a:ln>
                <a:solidFill>
                  <a:schemeClr val="tx1"/>
                </a:solidFill>
                <a:effectLst/>
                <a:latin typeface="Arial" charset="0"/>
                <a:cs typeface="Arial" charset="0"/>
              </a:rPr>
              <a:t>. Il mosaico era stato eseguito da </a:t>
            </a:r>
            <a:r>
              <a:rPr kumimoji="0" lang="it-IT" altLang="it-IT" sz="1800" b="0" i="0" u="none" strike="noStrike" cap="none" normalizeH="0" baseline="0" smtClean="0">
                <a:ln>
                  <a:noFill/>
                </a:ln>
                <a:solidFill>
                  <a:schemeClr val="tx1"/>
                </a:solidFill>
                <a:effectLst/>
                <a:latin typeface="Arial" charset="0"/>
                <a:cs typeface="Arial" charset="0"/>
                <a:hlinkClick r:id="rId411" tooltip="Jacopo Torriti"/>
              </a:rPr>
              <a:t>Jacopo Torriti</a:t>
            </a:r>
            <a:r>
              <a:rPr kumimoji="0" lang="it-IT" altLang="it-IT" sz="1800" b="0" i="0" u="none" strike="noStrike" cap="none" normalizeH="0" baseline="0" smtClean="0">
                <a:ln>
                  <a:noFill/>
                </a:ln>
                <a:solidFill>
                  <a:schemeClr val="tx1"/>
                </a:solidFill>
                <a:effectLst/>
                <a:latin typeface="Arial" charset="0"/>
                <a:cs typeface="Arial" charset="0"/>
              </a:rPr>
              <a:t> e Jacopo da Camerino, che avevano incluso in esso una più antica immagine del Salvatore. Quello attuale non è che un rifacimento realizzato dai mosaicisti di Leone XIII, che riutilizzarono soltanto le </a:t>
            </a:r>
            <a:r>
              <a:rPr kumimoji="0" lang="it-IT" altLang="it-IT" sz="900" b="0" i="0" u="none" strike="noStrike" cap="none" normalizeH="0" baseline="0" smtClean="0">
                <a:ln>
                  <a:noFill/>
                </a:ln>
                <a:solidFill>
                  <a:schemeClr val="tx1"/>
                </a:solidFill>
                <a:effectLst/>
                <a:latin typeface="Arial" charset="0"/>
                <a:cs typeface="Arial" charset="0"/>
                <a:hlinkClick r:id="rId412" tooltip="Tessere musive"/>
              </a:rPr>
              <a:t>tessere musive</a:t>
            </a:r>
            <a:r>
              <a:rPr kumimoji="0" lang="it-IT" altLang="it-IT" sz="900" b="0" i="0" u="none" strike="noStrike" cap="none" normalizeH="0" baseline="0" smtClean="0">
                <a:ln>
                  <a:noFill/>
                </a:ln>
                <a:solidFill>
                  <a:schemeClr val="tx1"/>
                </a:solidFill>
                <a:effectLst/>
                <a:latin typeface="Arial" charset="0"/>
                <a:cs typeface="Arial" charset="0"/>
              </a:rPr>
              <a:t> dorate dello sfondo. I lavori promossi da Leone XIII sono ricordati da un'iscrizione </a:t>
            </a:r>
            <a:r>
              <a:rPr kumimoji="0" lang="it-IT" altLang="it-IT" sz="900" b="0" i="0" u="none" strike="noStrike" cap="none" normalizeH="0" baseline="0" smtClean="0">
                <a:ln>
                  <a:noFill/>
                </a:ln>
                <a:solidFill>
                  <a:schemeClr val="tx1"/>
                </a:solidFill>
                <a:effectLst/>
                <a:latin typeface="Arial" charset="0"/>
                <a:cs typeface="Arial" charset="0"/>
                <a:hlinkClick r:id="rId413" tooltip="Musiva"/>
              </a:rPr>
              <a:t>musiva</a:t>
            </a:r>
            <a:r>
              <a:rPr kumimoji="0" lang="it-IT" altLang="it-IT" sz="900" b="0" i="0" u="none" strike="noStrike" cap="none" normalizeH="0" baseline="0" smtClean="0">
                <a:ln>
                  <a:noFill/>
                </a:ln>
                <a:solidFill>
                  <a:schemeClr val="tx1"/>
                </a:solidFill>
                <a:effectLst/>
                <a:latin typeface="Arial" charset="0"/>
                <a:cs typeface="Arial" charset="0"/>
              </a:rPr>
              <a:t>, che corre al di sotto delle finestre gotiche. In fondo all'abside si trova la cattedra papale, imitazione ottocentesca di quella cosmatesca ora visibile nel chiostro, che è decorata con marmi policromi vari e con bassorilievi.</a:t>
            </a:r>
            <a:endParaRPr kumimoji="0" lang="it-IT" altLang="it-IT" sz="1800" b="0" i="0" u="none" strike="noStrike" cap="none" normalizeH="0" baseline="0" smtClean="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300" b="1" i="0" u="none" strike="noStrike" cap="none" normalizeH="0" baseline="0" smtClean="0">
                <a:ln>
                  <a:noFill/>
                </a:ln>
                <a:solidFill>
                  <a:schemeClr val="tx1"/>
                </a:solidFill>
                <a:effectLst/>
                <a:latin typeface="Arial" charset="0"/>
                <a:cs typeface="Arial" charset="0"/>
              </a:rPr>
              <a:t>Il complesso architettonico del Laterano[</a:t>
            </a:r>
            <a:r>
              <a:rPr kumimoji="0" lang="it-IT" altLang="it-IT" sz="1300" b="1" i="0" u="none" strike="noStrike" cap="none" normalizeH="0" baseline="0" smtClean="0">
                <a:ln>
                  <a:noFill/>
                </a:ln>
                <a:solidFill>
                  <a:schemeClr val="tx1"/>
                </a:solidFill>
                <a:effectLst/>
                <a:latin typeface="Arial" charset="0"/>
                <a:cs typeface="Arial" charset="0"/>
                <a:hlinkClick r:id="rId414" tooltip="Modifica la sezione Il complesso architettonico del Laterano"/>
              </a:rPr>
              <a:t>modifica wikitesto</a:t>
            </a:r>
            <a:r>
              <a:rPr kumimoji="0" lang="it-IT" altLang="it-IT" sz="1300" b="1" i="0" u="none" strike="noStrike" cap="none" normalizeH="0" baseline="0" smtClean="0">
                <a:ln>
                  <a:noFill/>
                </a:ln>
                <a:solidFill>
                  <a:schemeClr val="tx1"/>
                </a:solidFill>
                <a:effectLst/>
                <a:latin typeface="Arial" charset="0"/>
                <a:cs typeface="Arial"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900" b="0" i="0" u="none" strike="noStrike" cap="none" normalizeH="0" baseline="0" smtClean="0">
                <a:ln>
                  <a:noFill/>
                </a:ln>
                <a:solidFill>
                  <a:schemeClr val="tx1"/>
                </a:solidFill>
                <a:effectLst/>
                <a:latin typeface="Arial" charset="0"/>
                <a:cs typeface="Arial" charset="0"/>
              </a:rPr>
              <a:t> </a:t>
            </a:r>
            <a:r>
              <a:rPr kumimoji="0" lang="it-IT" altLang="it-IT" sz="12400" b="0" i="0" u="none" strike="noStrike" cap="none" normalizeH="0" baseline="0" smtClean="0">
                <a:ln>
                  <a:noFill/>
                </a:ln>
                <a:solidFill>
                  <a:schemeClr val="tx1"/>
                </a:solidFill>
                <a:effectLst/>
                <a:latin typeface="Arial" charset="0"/>
                <a:cs typeface="Arial" charset="0"/>
              </a:rPr>
              <a:t> </a:t>
            </a:r>
            <a:r>
              <a:rPr kumimoji="0" lang="it-IT" altLang="it-IT" sz="900" b="0" i="0" u="none" strike="noStrike" cap="none" normalizeH="0" baseline="0" smtClean="0">
                <a:ln>
                  <a:noFill/>
                </a:ln>
                <a:solidFill>
                  <a:schemeClr val="tx1"/>
                </a:solidFill>
                <a:effectLst/>
                <a:latin typeface="Arial" charset="0"/>
                <a:cs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900" b="0" i="0" u="none" strike="noStrike" cap="none" normalizeH="0" baseline="0" smtClean="0">
                <a:ln>
                  <a:noFill/>
                </a:ln>
                <a:solidFill>
                  <a:schemeClr val="tx1"/>
                </a:solidFill>
                <a:effectLst/>
                <a:latin typeface="Arial" charset="0"/>
                <a:cs typeface="Arial" charset="0"/>
              </a:rPr>
              <a:t>Facciata occidentale del </a:t>
            </a:r>
            <a:r>
              <a:rPr kumimoji="0" lang="it-IT" altLang="it-IT" sz="900" b="0" i="0" u="none" strike="noStrike" cap="none" normalizeH="0" baseline="0" smtClean="0">
                <a:ln>
                  <a:noFill/>
                </a:ln>
                <a:solidFill>
                  <a:schemeClr val="tx1"/>
                </a:solidFill>
                <a:effectLst/>
                <a:latin typeface="Arial" charset="0"/>
                <a:cs typeface="Arial" charset="0"/>
                <a:hlinkClick r:id="rId6" tooltip="Palazzo del Laterano"/>
              </a:rPr>
              <a:t>Palazzo del Laterano</a:t>
            </a:r>
            <a:endParaRPr kumimoji="0" lang="it-IT" altLang="it-IT" sz="102600" b="1" i="0" u="none" strike="noStrike" cap="none" normalizeH="0" baseline="0" smtClean="0">
              <a:ln>
                <a:noFill/>
              </a:ln>
              <a:solidFill>
                <a:srgbClr val="54595D"/>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02600" b="1" i="0" u="none" strike="noStrike" cap="none" normalizeH="0" baseline="0" smtClean="0">
                <a:ln>
                  <a:noFill/>
                </a:ln>
                <a:solidFill>
                  <a:srgbClr val="54595D"/>
                </a:solidFill>
                <a:effectLst/>
                <a:latin typeface="Arial" charset="0"/>
                <a:cs typeface="Arial" charset="0"/>
              </a:rPr>
              <a:t>Palazzo del Laterano[</a:t>
            </a:r>
            <a:r>
              <a:rPr kumimoji="0" lang="it-IT" altLang="it-IT" sz="102600" b="1" i="0" u="none" strike="noStrike" cap="none" normalizeH="0" baseline="0" smtClean="0">
                <a:ln>
                  <a:noFill/>
                </a:ln>
                <a:solidFill>
                  <a:srgbClr val="54595D"/>
                </a:solidFill>
                <a:effectLst/>
                <a:latin typeface="Arial" charset="0"/>
                <a:cs typeface="Arial" charset="0"/>
                <a:hlinkClick r:id="rId415" tooltip="Modifica la sezione Palazzo del Laterano"/>
              </a:rPr>
              <a:t>modifica wikitesto</a:t>
            </a:r>
            <a:r>
              <a:rPr kumimoji="0" lang="it-IT" altLang="it-IT" sz="102600" b="1" i="0" u="none" strike="noStrike" cap="none" normalizeH="0" baseline="0" smtClean="0">
                <a:ln>
                  <a:noFill/>
                </a:ln>
                <a:solidFill>
                  <a:srgbClr val="54595D"/>
                </a:solidFill>
                <a:effectLst/>
                <a:latin typeface="Arial" charset="0"/>
                <a:cs typeface="Arial"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900" b="0" i="0" u="none" strike="noStrike" cap="none" normalizeH="0" baseline="0" smtClean="0">
                <a:ln>
                  <a:noFill/>
                </a:ln>
                <a:solidFill>
                  <a:schemeClr val="tx1"/>
                </a:solidFill>
                <a:effectLst/>
                <a:latin typeface="Arial" charset="0"/>
                <a:cs typeface="Arial" charset="0"/>
              </a:rPr>
              <a:t> </a:t>
            </a:r>
            <a:r>
              <a:rPr kumimoji="0" lang="it-IT" altLang="it-IT" sz="1200" b="0" i="0" u="none" strike="noStrike" cap="none" normalizeH="0" baseline="0" smtClean="0">
                <a:ln>
                  <a:noFill/>
                </a:ln>
                <a:solidFill>
                  <a:schemeClr val="tx1"/>
                </a:solidFill>
                <a:effectLst/>
                <a:latin typeface="Arial" charset="0"/>
                <a:cs typeface="Arial" charset="0"/>
              </a:rPr>
              <a:t> </a:t>
            </a:r>
            <a:r>
              <a:rPr kumimoji="0" lang="it-IT" altLang="it-IT" sz="900" b="0" i="0" u="none" strike="noStrike" cap="none" normalizeH="0" baseline="0" smtClean="0">
                <a:ln>
                  <a:noFill/>
                </a:ln>
                <a:solidFill>
                  <a:schemeClr val="tx1"/>
                </a:solidFill>
                <a:effectLst/>
                <a:latin typeface="Arial" charset="0"/>
                <a:cs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900" b="0" i="0" u="none" strike="noStrike" cap="none" normalizeH="0" baseline="0" smtClean="0">
              <a:ln>
                <a:noFill/>
              </a:ln>
              <a:solidFill>
                <a:schemeClr val="tx1"/>
              </a:solidFill>
              <a:effectLst/>
              <a:latin typeface="Arial" charset="0"/>
              <a:cs typeface="Arial" charset="0"/>
            </a:endParaRPr>
          </a:p>
        </p:txBody>
      </p:sp>
      <p:sp>
        <p:nvSpPr>
          <p:cNvPr id="52" name="Rectangle 48"/>
          <p:cNvSpPr>
            <a:spLocks noChangeArrowheads="1"/>
          </p:cNvSpPr>
          <p:nvPr/>
        </p:nvSpPr>
        <p:spPr bwMode="auto">
          <a:xfrm>
            <a:off x="457200" y="39544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chemeClr val="tx1"/>
                </a:solidFill>
                <a:effectLst/>
                <a:latin typeface="Arial" charset="0"/>
                <a:cs typeface="Arial" charset="0"/>
              </a:rPr>
              <a:t>Accanto alla Basilica è situato il </a:t>
            </a:r>
            <a:r>
              <a:rPr kumimoji="0" lang="it-IT" altLang="it-IT" sz="1800" b="0" i="0" u="none" strike="noStrike" cap="none" normalizeH="0" baseline="0" smtClean="0">
                <a:ln>
                  <a:noFill/>
                </a:ln>
                <a:solidFill>
                  <a:schemeClr val="tx1"/>
                </a:solidFill>
                <a:effectLst/>
                <a:latin typeface="Arial" charset="0"/>
                <a:cs typeface="Arial" charset="0"/>
                <a:hlinkClick r:id="rId6" tooltip="Palazzo del Laterano"/>
              </a:rPr>
              <a:t>Palazzo del Laterano</a:t>
            </a:r>
            <a:r>
              <a:rPr kumimoji="0" lang="it-IT" altLang="it-IT" sz="1800" b="0" i="0" u="none" strike="noStrike" cap="none" normalizeH="0" baseline="0" smtClean="0">
                <a:ln>
                  <a:noFill/>
                </a:ln>
                <a:solidFill>
                  <a:schemeClr val="tx1"/>
                </a:solidFill>
                <a:effectLst/>
                <a:latin typeface="Arial" charset="0"/>
                <a:cs typeface="Arial" charset="0"/>
              </a:rPr>
              <a:t>, eretto sul finire del </a:t>
            </a:r>
            <a:r>
              <a:rPr kumimoji="0" lang="it-IT" altLang="it-IT" sz="1800" b="0" i="0" u="none" strike="noStrike" cap="none" normalizeH="0" baseline="0" smtClean="0">
                <a:ln>
                  <a:noFill/>
                </a:ln>
                <a:solidFill>
                  <a:schemeClr val="tx1"/>
                </a:solidFill>
                <a:effectLst/>
                <a:latin typeface="Arial" charset="0"/>
                <a:cs typeface="Arial" charset="0"/>
                <a:hlinkClick r:id="rId313" tooltip="XVI secolo"/>
              </a:rPr>
              <a:t>XVI secolo</a:t>
            </a:r>
            <a:r>
              <a:rPr kumimoji="0" lang="it-IT" altLang="it-IT" sz="1800" b="0" i="0" u="none" strike="noStrike" cap="none" normalizeH="0" baseline="0" smtClean="0">
                <a:ln>
                  <a:noFill/>
                </a:ln>
                <a:solidFill>
                  <a:schemeClr val="tx1"/>
                </a:solidFill>
                <a:effectLst/>
                <a:latin typeface="Arial" charset="0"/>
                <a:cs typeface="Arial" charset="0"/>
              </a:rPr>
              <a:t> da </a:t>
            </a:r>
            <a:r>
              <a:rPr kumimoji="0" lang="it-IT" altLang="it-IT" sz="1800" b="0" i="0" u="none" strike="noStrike" cap="none" normalizeH="0" baseline="0" smtClean="0">
                <a:ln>
                  <a:noFill/>
                </a:ln>
                <a:solidFill>
                  <a:schemeClr val="tx1"/>
                </a:solidFill>
                <a:effectLst/>
                <a:latin typeface="Arial" charset="0"/>
                <a:cs typeface="Arial" charset="0"/>
                <a:hlinkClick r:id="rId314" tooltip="Papa Sisto V"/>
              </a:rPr>
              <a:t>papa Sisto V</a:t>
            </a:r>
            <a:r>
              <a:rPr kumimoji="0" lang="it-IT" altLang="it-IT" sz="1800" b="0" i="0" u="none" strike="noStrike" cap="none" normalizeH="0" baseline="0" smtClean="0">
                <a:ln>
                  <a:noFill/>
                </a:ln>
                <a:solidFill>
                  <a:schemeClr val="tx1"/>
                </a:solidFill>
                <a:effectLst/>
                <a:latin typeface="Arial" charset="0"/>
                <a:cs typeface="Arial" charset="0"/>
              </a:rPr>
              <a:t> al posto dell'antico </a:t>
            </a:r>
            <a:r>
              <a:rPr kumimoji="0" lang="it-IT" altLang="it-IT" sz="900" b="0" i="1" u="none" strike="noStrike" cap="none" normalizeH="0" baseline="0" smtClean="0">
                <a:ln>
                  <a:noFill/>
                </a:ln>
                <a:solidFill>
                  <a:schemeClr val="tx1"/>
                </a:solidFill>
                <a:effectLst/>
                <a:latin typeface="Arial" charset="0"/>
                <a:cs typeface="Arial" charset="0"/>
                <a:hlinkClick r:id="rId416" tooltip="Patriarchio (la pagina non esiste)"/>
              </a:rPr>
              <a:t>Patriarchio</a:t>
            </a:r>
            <a:r>
              <a:rPr kumimoji="0" lang="it-IT" altLang="it-IT" sz="900" b="0" i="0" u="none" strike="noStrike" cap="none" normalizeH="0" baseline="0" smtClean="0">
                <a:ln>
                  <a:noFill/>
                </a:ln>
                <a:solidFill>
                  <a:schemeClr val="tx1"/>
                </a:solidFill>
                <a:effectLst/>
                <a:latin typeface="Arial" charset="0"/>
                <a:cs typeface="Arial" charset="0"/>
              </a:rPr>
              <a:t>, cioè l'antico palazzo patriarcale dei Papi, danneggiato da un incendio nel </a:t>
            </a:r>
            <a:r>
              <a:rPr kumimoji="0" lang="it-IT" altLang="it-IT" sz="1800" b="0" i="0" u="none" strike="noStrike" cap="none" normalizeH="0" baseline="0" smtClean="0">
                <a:ln>
                  <a:noFill/>
                </a:ln>
                <a:solidFill>
                  <a:schemeClr val="tx1"/>
                </a:solidFill>
                <a:effectLst/>
                <a:latin typeface="Arial" charset="0"/>
                <a:cs typeface="Arial" charset="0"/>
                <a:hlinkClick r:id="rId417" tooltip="XIV secolo"/>
              </a:rPr>
              <a:t>XIV secolo</a:t>
            </a:r>
            <a:r>
              <a:rPr kumimoji="0" lang="it-IT" altLang="it-IT" sz="1800" b="0" i="0" u="none" strike="noStrike" cap="none" normalizeH="0" baseline="0" smtClean="0">
                <a:ln>
                  <a:noFill/>
                </a:ln>
                <a:solidFill>
                  <a:schemeClr val="tx1"/>
                </a:solidFill>
                <a:effectLst/>
                <a:latin typeface="Arial" charset="0"/>
                <a:cs typeface="Arial" charset="0"/>
              </a:rPr>
              <a:t> e ormai pericolante, che era stato, fino al </a:t>
            </a:r>
            <a:r>
              <a:rPr kumimoji="0" lang="it-IT" altLang="it-IT" sz="1800" b="0" i="0" u="none" strike="noStrike" cap="none" normalizeH="0" baseline="0" smtClean="0">
                <a:ln>
                  <a:noFill/>
                </a:ln>
                <a:solidFill>
                  <a:schemeClr val="tx1"/>
                </a:solidFill>
                <a:effectLst/>
                <a:latin typeface="Arial" charset="0"/>
                <a:cs typeface="Arial" charset="0"/>
                <a:hlinkClick r:id="rId418" tooltip="1309"/>
              </a:rPr>
              <a:t>1309</a:t>
            </a:r>
            <a:r>
              <a:rPr kumimoji="0" lang="it-IT" altLang="it-IT" sz="1800" b="0" i="0" u="none" strike="noStrike" cap="none" normalizeH="0" baseline="0" smtClean="0">
                <a:ln>
                  <a:noFill/>
                </a:ln>
                <a:solidFill>
                  <a:schemeClr val="tx1"/>
                </a:solidFill>
                <a:effectLst/>
                <a:latin typeface="Arial" charset="0"/>
                <a:cs typeface="Arial" charset="0"/>
              </a:rPr>
              <a:t>, loro residenza ufficiale. L'attuale edificio, molto più piccolo del precedente, fu progettato da </a:t>
            </a:r>
            <a:r>
              <a:rPr kumimoji="0" lang="it-IT" altLang="it-IT" sz="1800" b="0" i="0" u="none" strike="noStrike" cap="none" normalizeH="0" baseline="0" smtClean="0">
                <a:ln>
                  <a:noFill/>
                </a:ln>
                <a:solidFill>
                  <a:schemeClr val="tx1"/>
                </a:solidFill>
                <a:effectLst/>
                <a:latin typeface="Arial" charset="0"/>
                <a:cs typeface="Arial" charset="0"/>
                <a:hlinkClick r:id="rId258" tooltip="Domenico Fontana"/>
              </a:rPr>
              <a:t>Domenico Fontana</a:t>
            </a:r>
            <a:r>
              <a:rPr kumimoji="0" lang="it-IT" altLang="it-IT" sz="1800" b="0" i="0" u="none" strike="noStrike" cap="none" normalizeH="0" baseline="0" smtClean="0">
                <a:ln>
                  <a:noFill/>
                </a:ln>
                <a:solidFill>
                  <a:schemeClr val="tx1"/>
                </a:solidFill>
                <a:effectLst/>
                <a:latin typeface="Arial" charset="0"/>
                <a:cs typeface="Arial" charset="0"/>
              </a:rPr>
              <a:t>, che si ispirò all'architettura di </a:t>
            </a:r>
            <a:r>
              <a:rPr kumimoji="0" lang="it-IT" altLang="it-IT" sz="1800" b="0" i="0" u="none" strike="noStrike" cap="none" normalizeH="0" baseline="0" smtClean="0">
                <a:ln>
                  <a:noFill/>
                </a:ln>
                <a:solidFill>
                  <a:schemeClr val="tx1"/>
                </a:solidFill>
                <a:effectLst/>
                <a:latin typeface="Arial" charset="0"/>
                <a:cs typeface="Arial" charset="0"/>
                <a:hlinkClick r:id="rId419" tooltip="Palazzo Farnese (Roma)"/>
              </a:rPr>
              <a:t>Palazzo Farnese</a:t>
            </a:r>
            <a:r>
              <a:rPr kumimoji="0" lang="it-IT" altLang="it-IT" sz="1800" b="0" i="0" u="none" strike="noStrike" cap="none" normalizeH="0" baseline="0" smtClean="0">
                <a:ln>
                  <a:noFill/>
                </a:ln>
                <a:solidFill>
                  <a:schemeClr val="tx1"/>
                </a:solidFill>
                <a:effectLst/>
                <a:latin typeface="Arial" charset="0"/>
                <a:cs typeface="Arial" charset="0"/>
              </a:rPr>
              <a:t>, e dal </a:t>
            </a:r>
            <a:r>
              <a:rPr kumimoji="0" lang="it-IT" altLang="it-IT" sz="1800" b="0" i="0" u="none" strike="noStrike" cap="none" normalizeH="0" baseline="0" smtClean="0">
                <a:ln>
                  <a:noFill/>
                </a:ln>
                <a:solidFill>
                  <a:schemeClr val="tx1"/>
                </a:solidFill>
                <a:effectLst/>
                <a:latin typeface="Arial" charset="0"/>
                <a:cs typeface="Arial" charset="0"/>
                <a:hlinkClick r:id="rId420" tooltip="1586"/>
              </a:rPr>
              <a:t>1586</a:t>
            </a:r>
            <a:r>
              <a:rPr kumimoji="0" lang="it-IT" altLang="it-IT" sz="1800" b="0" i="0" u="none" strike="noStrike" cap="none" normalizeH="0" baseline="0" smtClean="0">
                <a:ln>
                  <a:noFill/>
                </a:ln>
                <a:solidFill>
                  <a:schemeClr val="tx1"/>
                </a:solidFill>
                <a:effectLst/>
                <a:latin typeface="Arial" charset="0"/>
                <a:cs typeface="Arial" charset="0"/>
              </a:rPr>
              <a:t> il ricostruito Palazzo del Laterano venne usato nuovamente come residenza estiva, anche se in genere gli venne preferito il </a:t>
            </a:r>
            <a:r>
              <a:rPr kumimoji="0" lang="it-IT" altLang="it-IT" sz="1800" b="0" i="0" u="none" strike="noStrike" cap="none" normalizeH="0" baseline="0" smtClean="0">
                <a:ln>
                  <a:noFill/>
                </a:ln>
                <a:solidFill>
                  <a:schemeClr val="tx1"/>
                </a:solidFill>
                <a:effectLst/>
                <a:latin typeface="Arial" charset="0"/>
                <a:cs typeface="Arial" charset="0"/>
                <a:hlinkClick r:id="rId421" tooltip="Palazzo del Quirinale"/>
              </a:rPr>
              <a:t>Palazzo del Quirinale</a:t>
            </a:r>
            <a:r>
              <a:rPr kumimoji="0" lang="it-IT" altLang="it-IT" sz="1800" b="0" i="0" u="none" strike="noStrike" cap="none" normalizeH="0" baseline="0" smtClean="0">
                <a:ln>
                  <a:noFill/>
                </a:ln>
                <a:solidFill>
                  <a:schemeClr val="tx1"/>
                </a:solidFill>
                <a:effectLst/>
                <a:latin typeface="Arial" charset="0"/>
                <a:cs typeface="Arial"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smtClean="0">
              <a:ln>
                <a:noFill/>
              </a:ln>
              <a:solidFill>
                <a:schemeClr val="tx1"/>
              </a:solidFill>
              <a:effectLst/>
              <a:latin typeface="Arial" charset="0"/>
              <a:cs typeface="Arial" charset="0"/>
            </a:endParaRPr>
          </a:p>
        </p:txBody>
      </p:sp>
      <p:sp>
        <p:nvSpPr>
          <p:cNvPr id="53" name="Rectangle 49"/>
          <p:cNvSpPr>
            <a:spLocks noChangeArrowheads="1"/>
          </p:cNvSpPr>
          <p:nvPr/>
        </p:nvSpPr>
        <p:spPr bwMode="auto">
          <a:xfrm>
            <a:off x="457200" y="39544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1415" tIns="66654" rIns="71415" bIns="66654"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chemeClr val="tx1"/>
                </a:solidFill>
                <a:effectLst/>
                <a:latin typeface="Arial" charset="0"/>
                <a:cs typeface="Arial" charset="0"/>
              </a:rPr>
              <a:t>Il palazzo del Laterano ospita il </a:t>
            </a:r>
            <a:r>
              <a:rPr kumimoji="0" lang="it-IT" altLang="it-IT" sz="1800" b="0" i="0" u="none" strike="noStrike" cap="none" normalizeH="0" baseline="0" smtClean="0">
                <a:ln>
                  <a:noFill/>
                </a:ln>
                <a:solidFill>
                  <a:schemeClr val="tx1"/>
                </a:solidFill>
                <a:effectLst/>
                <a:latin typeface="Arial" charset="0"/>
                <a:cs typeface="Arial" charset="0"/>
                <a:hlinkClick r:id="rId422" tooltip="Diocesi di Roma"/>
              </a:rPr>
              <a:t>Vicariato della città di Roma</a:t>
            </a:r>
            <a:r>
              <a:rPr kumimoji="0" lang="it-IT" altLang="it-IT" sz="1800" b="0" i="0" u="none" strike="noStrike" cap="none" normalizeH="0" baseline="0" smtClean="0">
                <a:ln>
                  <a:noFill/>
                </a:ln>
                <a:solidFill>
                  <a:schemeClr val="tx1"/>
                </a:solidFill>
                <a:effectLst/>
                <a:latin typeface="Arial" charset="0"/>
                <a:cs typeface="Arial" charset="0"/>
              </a:rPr>
              <a:t>, una delle due articolazioni su cui è strutturata la </a:t>
            </a:r>
            <a:r>
              <a:rPr kumimoji="0" lang="it-IT" altLang="it-IT" sz="1800" b="0" i="0" u="none" strike="noStrike" cap="none" normalizeH="0" baseline="0" smtClean="0">
                <a:ln>
                  <a:noFill/>
                </a:ln>
                <a:solidFill>
                  <a:schemeClr val="tx1"/>
                </a:solidFill>
                <a:effectLst/>
                <a:latin typeface="Arial" charset="0"/>
                <a:cs typeface="Arial" charset="0"/>
                <a:hlinkClick r:id="rId423" tooltip="Diocesi di Roma"/>
              </a:rPr>
              <a:t>diocesi papale</a:t>
            </a:r>
            <a:r>
              <a:rPr kumimoji="0" lang="it-IT" altLang="it-IT" sz="1800" b="0" i="0" u="none" strike="noStrike" cap="none" normalizeH="0" baseline="0" smtClean="0">
                <a:ln>
                  <a:noFill/>
                </a:ln>
                <a:solidFill>
                  <a:schemeClr val="tx1"/>
                </a:solidFill>
                <a:effectLst/>
                <a:latin typeface="Arial" charset="0"/>
                <a:cs typeface="Arial" charset="0"/>
              </a:rPr>
              <a:t>, competente per tutte le attività diocesane riguardanti la città e il territorio esterno alla </a:t>
            </a:r>
            <a:r>
              <a:rPr kumimoji="0" lang="it-IT" altLang="it-IT" sz="1800" b="0" i="0" u="none" strike="noStrike" cap="none" normalizeH="0" baseline="0" smtClean="0">
                <a:ln>
                  <a:noFill/>
                </a:ln>
                <a:solidFill>
                  <a:schemeClr val="tx1"/>
                </a:solidFill>
                <a:effectLst/>
                <a:latin typeface="Arial" charset="0"/>
                <a:cs typeface="Arial" charset="0"/>
                <a:hlinkClick r:id="rId424" tooltip="Città del Vaticano"/>
              </a:rPr>
              <a:t>Città Leonina</a:t>
            </a:r>
            <a:r>
              <a:rPr kumimoji="0" lang="it-IT" altLang="it-IT" sz="1800" b="0" i="0" u="none" strike="noStrike" cap="none" normalizeH="0" baseline="0" smtClean="0">
                <a:ln>
                  <a:noFill/>
                </a:ln>
                <a:solidFill>
                  <a:schemeClr val="tx1"/>
                </a:solidFill>
                <a:effectLst/>
                <a:latin typeface="Arial" charset="0"/>
                <a:cs typeface="Arial" charset="0"/>
              </a:rPr>
              <a:t>. All'interno vi è inoltre una sezione del </a:t>
            </a:r>
            <a:r>
              <a:rPr kumimoji="0" lang="it-IT" altLang="it-IT" sz="900" b="0" i="0" u="none" strike="noStrike" cap="none" normalizeH="0" baseline="0" smtClean="0">
                <a:ln>
                  <a:noFill/>
                </a:ln>
                <a:solidFill>
                  <a:schemeClr val="tx1"/>
                </a:solidFill>
                <a:effectLst/>
                <a:latin typeface="Arial" charset="0"/>
                <a:cs typeface="Arial" charset="0"/>
                <a:hlinkClick r:id="rId425" tooltip="Museo Storico Vaticano"/>
              </a:rPr>
              <a:t>Museo Storico Vaticano</a:t>
            </a:r>
            <a:r>
              <a:rPr kumimoji="0" lang="it-IT" altLang="it-IT" sz="900" b="0" i="0" u="none" strike="noStrike" cap="none" normalizeH="0" baseline="0" smtClean="0">
                <a:ln>
                  <a:noFill/>
                </a:ln>
                <a:solidFill>
                  <a:schemeClr val="tx1"/>
                </a:solidFill>
                <a:effectLst/>
                <a:latin typeface="Arial" charset="0"/>
                <a:cs typeface="Arial" charset="0"/>
              </a:rPr>
              <a:t>, che comprende l'appartamento pontificio (con la sala della Conciliazione, nella quale vennero firmati i Patti Lateranensi l'11 febbraio 1929) e alcune sale dedicate all'iconografia papale. I vecchi Musei Lateranensi (Gregoriano Profano, Pio Cristiano e Missionario Etnologico) sono stati trasferiti in Vaticano.</a:t>
            </a:r>
            <a:endParaRPr kumimoji="0" lang="it-IT" altLang="it-IT" sz="102600" b="1" i="0" u="none" strike="noStrike" cap="none" normalizeH="0" baseline="0" smtClean="0">
              <a:ln>
                <a:noFill/>
              </a:ln>
              <a:solidFill>
                <a:srgbClr val="54595D"/>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02600" b="1" i="0" u="none" strike="noStrike" cap="none" normalizeH="0" baseline="0" smtClean="0">
                <a:ln>
                  <a:noFill/>
                </a:ln>
                <a:solidFill>
                  <a:srgbClr val="54595D"/>
                </a:solidFill>
                <a:effectLst/>
                <a:latin typeface="Arial" charset="0"/>
                <a:cs typeface="Arial" charset="0"/>
              </a:rPr>
              <a:t>San Salvatore alla Scala Santa[</a:t>
            </a:r>
            <a:r>
              <a:rPr kumimoji="0" lang="it-IT" altLang="it-IT" sz="102600" b="1" i="0" u="none" strike="noStrike" cap="none" normalizeH="0" baseline="0" smtClean="0">
                <a:ln>
                  <a:noFill/>
                </a:ln>
                <a:solidFill>
                  <a:srgbClr val="54595D"/>
                </a:solidFill>
                <a:effectLst/>
                <a:latin typeface="Arial" charset="0"/>
                <a:cs typeface="Arial" charset="0"/>
                <a:hlinkClick r:id="rId426" tooltip="Modifica la sezione San Salvatore alla Scala Santa"/>
              </a:rPr>
              <a:t>modifica wikitesto</a:t>
            </a:r>
            <a:r>
              <a:rPr kumimoji="0" lang="it-IT" altLang="it-IT" sz="102600" b="1" i="0" u="none" strike="noStrike" cap="none" normalizeH="0" baseline="0" smtClean="0">
                <a:ln>
                  <a:noFill/>
                </a:ln>
                <a:solidFill>
                  <a:srgbClr val="54595D"/>
                </a:solidFill>
                <a:effectLst/>
                <a:latin typeface="Arial" charset="0"/>
                <a:cs typeface="Arial"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chemeClr val="tx1"/>
                </a:solidFill>
                <a:effectLst/>
                <a:latin typeface="Arial" charset="0"/>
                <a:cs typeface="Arial" charset="0"/>
              </a:rPr>
              <a:t> </a:t>
            </a:r>
            <a:endParaRPr kumimoji="0" lang="it-IT" altLang="it-IT" sz="1200" b="0" i="0" u="none" strike="noStrike" cap="none" normalizeH="0" baseline="0" smtClean="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smtClean="0">
              <a:ln>
                <a:noFill/>
              </a:ln>
              <a:solidFill>
                <a:schemeClr val="tx1"/>
              </a:solidFill>
              <a:effectLst/>
              <a:latin typeface="Arial" charset="0"/>
              <a:cs typeface="Arial" charset="0"/>
            </a:endParaRPr>
          </a:p>
        </p:txBody>
      </p:sp>
      <p:sp>
        <p:nvSpPr>
          <p:cNvPr id="54" name="Rectangle 51"/>
          <p:cNvSpPr>
            <a:spLocks noChangeArrowheads="1"/>
          </p:cNvSpPr>
          <p:nvPr/>
        </p:nvSpPr>
        <p:spPr bwMode="auto">
          <a:xfrm>
            <a:off x="457200" y="39544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chemeClr val="tx1"/>
                </a:solidFill>
                <a:effectLst/>
                <a:latin typeface="Arial" charset="0"/>
                <a:cs typeface="Arial" charset="0"/>
              </a:rPr>
              <a:t>Con la costruzione del nuovo palazzo, i resti dell'antico </a:t>
            </a:r>
            <a:r>
              <a:rPr kumimoji="0" lang="it-IT" altLang="it-IT" sz="1800" b="0" i="1" u="none" strike="noStrike" cap="none" normalizeH="0" baseline="0" smtClean="0">
                <a:ln>
                  <a:noFill/>
                </a:ln>
                <a:solidFill>
                  <a:schemeClr val="tx1"/>
                </a:solidFill>
                <a:effectLst/>
                <a:latin typeface="Arial" charset="0"/>
                <a:cs typeface="Arial" charset="0"/>
              </a:rPr>
              <a:t>Patriarchio</a:t>
            </a:r>
            <a:r>
              <a:rPr kumimoji="0" lang="it-IT" altLang="it-IT" sz="1800" b="0" i="0" u="none" strike="noStrike" cap="none" normalizeH="0" baseline="0" smtClean="0">
                <a:ln>
                  <a:noFill/>
                </a:ln>
                <a:solidFill>
                  <a:schemeClr val="tx1"/>
                </a:solidFill>
                <a:effectLst/>
                <a:latin typeface="Arial" charset="0"/>
                <a:cs typeface="Arial" charset="0"/>
              </a:rPr>
              <a:t> vennero traslati in un nuovo edificio, detto di San Salvatore alla Scala Santa o, più semplicemente, </a:t>
            </a:r>
            <a:r>
              <a:rPr kumimoji="0" lang="it-IT" altLang="it-IT" sz="1800" b="0" i="1" u="none" strike="noStrike" cap="none" normalizeH="0" baseline="0" smtClean="0">
                <a:ln>
                  <a:noFill/>
                </a:ln>
                <a:solidFill>
                  <a:schemeClr val="tx1"/>
                </a:solidFill>
                <a:effectLst/>
                <a:latin typeface="Arial" charset="0"/>
                <a:cs typeface="Arial" charset="0"/>
                <a:hlinkClick r:id="rId7" tooltip="Scala Santa"/>
              </a:rPr>
              <a:t>Scala Santa</a:t>
            </a:r>
            <a:r>
              <a:rPr kumimoji="0" lang="it-IT" altLang="it-IT" sz="1800" b="0" i="0" u="none" strike="noStrike" cap="none" normalizeH="0" baseline="0" smtClean="0">
                <a:ln>
                  <a:noFill/>
                </a:ln>
                <a:solidFill>
                  <a:schemeClr val="tx1"/>
                </a:solidFill>
                <a:effectLst/>
                <a:latin typeface="Arial" charset="0"/>
                <a:cs typeface="Arial" charset="0"/>
              </a:rPr>
              <a:t>, per la particolarità di contenere quella che è ritenuta dai devoti la scala del </a:t>
            </a:r>
            <a:r>
              <a:rPr kumimoji="0" lang="it-IT" altLang="it-IT" sz="1800" b="0" i="0" u="none" strike="noStrike" cap="none" normalizeH="0" baseline="0" smtClean="0">
                <a:ln>
                  <a:noFill/>
                </a:ln>
                <a:solidFill>
                  <a:schemeClr val="tx1"/>
                </a:solidFill>
                <a:effectLst/>
                <a:latin typeface="Arial" charset="0"/>
                <a:cs typeface="Arial" charset="0"/>
                <a:hlinkClick r:id="rId427" tooltip="Fortezza Antonia"/>
              </a:rPr>
              <a:t>pretorio</a:t>
            </a:r>
            <a:r>
              <a:rPr kumimoji="0" lang="it-IT" altLang="it-IT" sz="1800" b="0" i="0" u="none" strike="noStrike" cap="none" normalizeH="0" baseline="0" smtClean="0">
                <a:ln>
                  <a:noFill/>
                </a:ln>
                <a:solidFill>
                  <a:schemeClr val="tx1"/>
                </a:solidFill>
                <a:effectLst/>
                <a:latin typeface="Arial" charset="0"/>
                <a:cs typeface="Arial" charset="0"/>
              </a:rPr>
              <a:t> di </a:t>
            </a:r>
            <a:r>
              <a:rPr kumimoji="0" lang="it-IT" altLang="it-IT" sz="1800" b="0" i="0" u="none" strike="noStrike" cap="none" normalizeH="0" baseline="0" smtClean="0">
                <a:ln>
                  <a:noFill/>
                </a:ln>
                <a:solidFill>
                  <a:schemeClr val="tx1"/>
                </a:solidFill>
                <a:effectLst/>
                <a:latin typeface="Arial" charset="0"/>
                <a:cs typeface="Arial" charset="0"/>
                <a:hlinkClick r:id="rId274" tooltip="Gerusalemme"/>
              </a:rPr>
              <a:t>Gerusalemme</a:t>
            </a:r>
            <a:r>
              <a:rPr kumimoji="0" lang="it-IT" altLang="it-IT" sz="1800" b="0" i="0" u="none" strike="noStrike" cap="none" normalizeH="0" baseline="0" smtClean="0">
                <a:ln>
                  <a:noFill/>
                </a:ln>
                <a:solidFill>
                  <a:schemeClr val="tx1"/>
                </a:solidFill>
                <a:effectLst/>
                <a:latin typeface="Arial" charset="0"/>
                <a:cs typeface="Arial" charset="0"/>
              </a:rPr>
              <a:t>, dove </a:t>
            </a:r>
            <a:r>
              <a:rPr kumimoji="0" lang="it-IT" altLang="it-IT" sz="1800" b="0" i="0" u="none" strike="noStrike" cap="none" normalizeH="0" baseline="0" smtClean="0">
                <a:ln>
                  <a:noFill/>
                </a:ln>
                <a:solidFill>
                  <a:schemeClr val="tx1"/>
                </a:solidFill>
                <a:effectLst/>
                <a:latin typeface="Arial" charset="0"/>
                <a:cs typeface="Arial" charset="0"/>
                <a:hlinkClick r:id="rId428" tooltip="Ponzio Pilato"/>
              </a:rPr>
              <a:t>Ponzio Pilato</a:t>
            </a:r>
            <a:r>
              <a:rPr kumimoji="0" lang="it-IT" altLang="it-IT" sz="1800" b="0" i="0" u="none" strike="noStrike" cap="none" normalizeH="0" baseline="0" smtClean="0">
                <a:ln>
                  <a:noFill/>
                </a:ln>
                <a:solidFill>
                  <a:schemeClr val="tx1"/>
                </a:solidFill>
                <a:effectLst/>
                <a:latin typeface="Arial" charset="0"/>
                <a:cs typeface="Arial" charset="0"/>
              </a:rPr>
              <a:t> giudicò Gesù. La scala venne portata a Roma da </a:t>
            </a:r>
            <a:r>
              <a:rPr kumimoji="0" lang="it-IT" altLang="it-IT" sz="1800" b="0" i="0" u="none" strike="noStrike" cap="none" normalizeH="0" baseline="0" smtClean="0">
                <a:ln>
                  <a:noFill/>
                </a:ln>
                <a:solidFill>
                  <a:schemeClr val="tx1"/>
                </a:solidFill>
                <a:effectLst/>
                <a:latin typeface="Arial" charset="0"/>
                <a:cs typeface="Arial" charset="0"/>
                <a:hlinkClick r:id="rId429" tooltip="Flavia Giulia Elena"/>
              </a:rPr>
              <a:t>Flavia Giulia Elena</a:t>
            </a:r>
            <a:r>
              <a:rPr kumimoji="0" lang="it-IT" altLang="it-IT" sz="1800" b="0" i="0" u="none" strike="noStrike" cap="none" normalizeH="0" baseline="0" smtClean="0">
                <a:ln>
                  <a:noFill/>
                </a:ln>
                <a:solidFill>
                  <a:schemeClr val="tx1"/>
                </a:solidFill>
                <a:effectLst/>
                <a:latin typeface="Arial" charset="0"/>
                <a:cs typeface="Arial" charset="0"/>
              </a:rPr>
              <a:t>, madre di Costantino.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smtClean="0">
              <a:ln>
                <a:noFill/>
              </a:ln>
              <a:solidFill>
                <a:schemeClr val="tx1"/>
              </a:solidFill>
              <a:effectLst/>
              <a:latin typeface="Arial" charset="0"/>
              <a:cs typeface="Arial" charset="0"/>
            </a:endParaRPr>
          </a:p>
        </p:txBody>
      </p:sp>
      <p:sp>
        <p:nvSpPr>
          <p:cNvPr id="55" name="Rectangle 52"/>
          <p:cNvSpPr>
            <a:spLocks noChangeArrowheads="1"/>
          </p:cNvSpPr>
          <p:nvPr/>
        </p:nvSpPr>
        <p:spPr bwMode="auto">
          <a:xfrm>
            <a:off x="457200" y="39544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1415" tIns="66654" rIns="71415" bIns="66654"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chemeClr val="tx1"/>
                </a:solidFill>
                <a:effectLst/>
                <a:latin typeface="Arial" charset="0"/>
                <a:cs typeface="Arial" charset="0"/>
              </a:rPr>
              <a:t>Sulla cima della scala si trova la </a:t>
            </a:r>
            <a:r>
              <a:rPr kumimoji="0" lang="it-IT" altLang="it-IT" sz="1800" b="0" i="0" u="none" strike="noStrike" cap="none" normalizeH="0" baseline="0" smtClean="0">
                <a:ln>
                  <a:noFill/>
                </a:ln>
                <a:solidFill>
                  <a:schemeClr val="tx1"/>
                </a:solidFill>
                <a:effectLst/>
                <a:latin typeface="Arial" charset="0"/>
                <a:cs typeface="Arial" charset="0"/>
                <a:hlinkClick r:id="rId430" tooltip="Cappella"/>
              </a:rPr>
              <a:t>cappella</a:t>
            </a:r>
            <a:r>
              <a:rPr kumimoji="0" lang="it-IT" altLang="it-IT" sz="1800" b="0" i="0" u="none" strike="noStrike" cap="none" normalizeH="0" baseline="0" smtClean="0">
                <a:ln>
                  <a:noFill/>
                </a:ln>
                <a:solidFill>
                  <a:schemeClr val="tx1"/>
                </a:solidFill>
                <a:effectLst/>
                <a:latin typeface="Arial" charset="0"/>
                <a:cs typeface="Arial" charset="0"/>
              </a:rPr>
              <a:t> detta </a:t>
            </a:r>
            <a:r>
              <a:rPr kumimoji="0" lang="it-IT" altLang="it-IT" sz="900" b="0" i="1" u="none" strike="noStrike" cap="none" normalizeH="0" baseline="0" smtClean="0">
                <a:ln>
                  <a:noFill/>
                </a:ln>
                <a:solidFill>
                  <a:schemeClr val="tx1"/>
                </a:solidFill>
                <a:effectLst/>
                <a:latin typeface="Arial" charset="0"/>
                <a:cs typeface="Arial" charset="0"/>
                <a:hlinkClick r:id="rId431" tooltip="Sancta Sanctorum"/>
              </a:rPr>
              <a:t>Sancta Sanctorum</a:t>
            </a:r>
            <a:r>
              <a:rPr kumimoji="0" lang="it-IT" altLang="it-IT" sz="900" b="0" i="0" u="none" strike="noStrike" cap="none" normalizeH="0" baseline="0" smtClean="0">
                <a:ln>
                  <a:noFill/>
                </a:ln>
                <a:solidFill>
                  <a:schemeClr val="tx1"/>
                </a:solidFill>
                <a:effectLst/>
                <a:latin typeface="Arial" charset="0"/>
                <a:cs typeface="Arial" charset="0"/>
              </a:rPr>
              <a:t> che conserva alcu</a:t>
            </a:r>
            <a:r>
              <a:rPr kumimoji="0" lang="it-IT" altLang="it-IT" sz="900" b="0" i="0" u="none" strike="noStrike" cap="none" normalizeH="0" baseline="0" smtClean="0">
                <a:ln>
                  <a:noFill/>
                </a:ln>
                <a:solidFill>
                  <a:schemeClr val="tx1"/>
                </a:solidFill>
                <a:effectLst/>
                <a:latin typeface="Arial" charset="0"/>
                <a:cs typeface="Arial" charset="0"/>
                <a:hlinkClick r:id="rId432"/>
              </a:rPr>
              <a:t>ne tra le più importanti </a:t>
            </a:r>
            <a:r>
              <a:rPr kumimoji="0" lang="it-IT" altLang="it-IT" sz="1800" b="0" i="0" u="none" strike="noStrike" cap="none" normalizeH="0" baseline="0" smtClean="0">
                <a:ln>
                  <a:noFill/>
                </a:ln>
                <a:solidFill>
                  <a:schemeClr val="tx1"/>
                </a:solidFill>
                <a:effectLst/>
                <a:latin typeface="Arial" charset="0"/>
                <a:cs typeface="Arial" charset="0"/>
                <a:hlinkClick r:id="rId432"/>
              </a:rPr>
              <a:t>reliquie cristiane.</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900" b="0" i="0" u="none" strike="noStrike" cap="none" normalizeH="0" baseline="0" smtClean="0">
                <a:ln>
                  <a:noFill/>
                </a:ln>
                <a:solidFill>
                  <a:schemeClr val="tx1"/>
                </a:solidFill>
                <a:effectLst/>
                <a:latin typeface="Arial" charset="0"/>
                <a:cs typeface="Arial" charset="0"/>
                <a:hlinkClick r:id="rId432"/>
              </a:rPr>
              <a:t> </a:t>
            </a:r>
            <a:r>
              <a:rPr kumimoji="0" lang="it-IT" altLang="it-IT" sz="12300" b="0" i="0" u="none" strike="noStrike" cap="none" normalizeH="0" baseline="0" smtClean="0">
                <a:ln>
                  <a:noFill/>
                </a:ln>
                <a:solidFill>
                  <a:schemeClr val="tx1"/>
                </a:solidFill>
                <a:effectLst/>
                <a:latin typeface="Arial" charset="0"/>
                <a:cs typeface="Arial" charset="0"/>
              </a:rPr>
              <a:t> </a:t>
            </a:r>
            <a:endParaRPr kumimoji="0" lang="it-IT" altLang="it-IT" sz="900" b="0" i="0" u="none" strike="noStrike" cap="none" normalizeH="0" baseline="0" smtClean="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900" b="0" i="0" u="none" strike="noStrike" cap="none" normalizeH="0" baseline="0" smtClean="0">
                <a:ln>
                  <a:noFill/>
                </a:ln>
                <a:solidFill>
                  <a:schemeClr val="tx1"/>
                </a:solidFill>
                <a:effectLst/>
                <a:latin typeface="Arial" charset="0"/>
                <a:cs typeface="Arial" charset="0"/>
              </a:rPr>
              <a:t>Il chiostro del monastero lateranense, con le decorazioni </a:t>
            </a:r>
            <a:r>
              <a:rPr kumimoji="0" lang="it-IT" altLang="it-IT" sz="900" b="0" i="0" u="none" strike="noStrike" cap="none" normalizeH="0" baseline="0" smtClean="0">
                <a:ln>
                  <a:noFill/>
                </a:ln>
                <a:solidFill>
                  <a:schemeClr val="tx1"/>
                </a:solidFill>
                <a:effectLst/>
                <a:latin typeface="Arial" charset="0"/>
                <a:cs typeface="Arial" charset="0"/>
                <a:hlinkClick r:id="rId277" tooltip="Cosmati"/>
              </a:rPr>
              <a:t>cosmatesche</a:t>
            </a:r>
            <a:endParaRPr kumimoji="0" lang="it-IT" altLang="it-IT" sz="102600" b="1" i="0" u="none" strike="noStrike" cap="none" normalizeH="0" baseline="0" smtClean="0">
              <a:ln>
                <a:noFill/>
              </a:ln>
              <a:solidFill>
                <a:srgbClr val="54595D"/>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02600" b="1" i="0" u="none" strike="noStrike" cap="none" normalizeH="0" baseline="0" smtClean="0">
                <a:ln>
                  <a:noFill/>
                </a:ln>
                <a:solidFill>
                  <a:srgbClr val="54595D"/>
                </a:solidFill>
                <a:effectLst/>
                <a:latin typeface="Arial" charset="0"/>
                <a:cs typeface="Arial" charset="0"/>
              </a:rPr>
              <a:t>Chiostro lateranense[</a:t>
            </a:r>
            <a:r>
              <a:rPr kumimoji="0" lang="it-IT" altLang="it-IT" sz="102600" b="1" i="0" u="none" strike="noStrike" cap="none" normalizeH="0" baseline="0" smtClean="0">
                <a:ln>
                  <a:noFill/>
                </a:ln>
                <a:solidFill>
                  <a:srgbClr val="54595D"/>
                </a:solidFill>
                <a:effectLst/>
                <a:latin typeface="Arial" charset="0"/>
                <a:cs typeface="Arial" charset="0"/>
                <a:hlinkClick r:id="rId433" tooltip="Modifica la sezione Chiostro lateranense"/>
              </a:rPr>
              <a:t>modifica wikitesto</a:t>
            </a:r>
            <a:r>
              <a:rPr kumimoji="0" lang="it-IT" altLang="it-IT" sz="102600" b="1" i="0" u="none" strike="noStrike" cap="none" normalizeH="0" baseline="0" smtClean="0">
                <a:ln>
                  <a:noFill/>
                </a:ln>
                <a:solidFill>
                  <a:srgbClr val="54595D"/>
                </a:solidFill>
                <a:effectLst/>
                <a:latin typeface="Arial" charset="0"/>
                <a:cs typeface="Arial"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900" b="0" i="0" u="none" strike="noStrike" cap="none" normalizeH="0" baseline="0" smtClean="0">
              <a:ln>
                <a:noFill/>
              </a:ln>
              <a:solidFill>
                <a:schemeClr val="tx1"/>
              </a:solidFill>
              <a:effectLst/>
              <a:latin typeface="Arial" charset="0"/>
              <a:cs typeface="Arial" charset="0"/>
            </a:endParaRPr>
          </a:p>
        </p:txBody>
      </p:sp>
      <p:sp>
        <p:nvSpPr>
          <p:cNvPr id="56" name="Rectangle 54"/>
          <p:cNvSpPr>
            <a:spLocks noChangeArrowheads="1"/>
          </p:cNvSpPr>
          <p:nvPr/>
        </p:nvSpPr>
        <p:spPr bwMode="auto">
          <a:xfrm>
            <a:off x="457200" y="39544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900" b="0" i="0" u="none" strike="noStrike" cap="none" normalizeH="0" baseline="0" smtClean="0">
                <a:ln>
                  <a:noFill/>
                </a:ln>
                <a:solidFill>
                  <a:schemeClr val="tx1"/>
                </a:solidFill>
                <a:effectLst/>
                <a:latin typeface="Arial" charset="0"/>
                <a:cs typeface="Arial" charset="0"/>
              </a:rPr>
              <a:t>Dall'interno della basilica si accede anche al </a:t>
            </a:r>
            <a:r>
              <a:rPr kumimoji="0" lang="it-IT" altLang="it-IT" sz="1800" b="0" i="0" u="none" strike="noStrike" cap="none" normalizeH="0" baseline="0" smtClean="0">
                <a:ln>
                  <a:noFill/>
                </a:ln>
                <a:solidFill>
                  <a:schemeClr val="tx1"/>
                </a:solidFill>
                <a:effectLst/>
                <a:latin typeface="Arial" charset="0"/>
                <a:cs typeface="Arial" charset="0"/>
                <a:hlinkClick r:id="rId280" tooltip="Chiostro"/>
              </a:rPr>
              <a:t>chiostro</a:t>
            </a:r>
            <a:r>
              <a:rPr kumimoji="0" lang="it-IT" altLang="it-IT" sz="1800" b="0" i="0" u="none" strike="noStrike" cap="none" normalizeH="0" baseline="0" smtClean="0">
                <a:ln>
                  <a:noFill/>
                </a:ln>
                <a:solidFill>
                  <a:schemeClr val="tx1"/>
                </a:solidFill>
                <a:effectLst/>
                <a:latin typeface="Arial" charset="0"/>
                <a:cs typeface="Arial" charset="0"/>
              </a:rPr>
              <a:t> (opera dei più celebri </a:t>
            </a:r>
            <a:r>
              <a:rPr kumimoji="0" lang="it-IT" altLang="it-IT" sz="1800" b="0" i="0" u="none" strike="noStrike" cap="none" normalizeH="0" baseline="0" smtClean="0">
                <a:ln>
                  <a:noFill/>
                </a:ln>
                <a:solidFill>
                  <a:schemeClr val="tx1"/>
                </a:solidFill>
                <a:effectLst/>
                <a:latin typeface="Arial" charset="0"/>
                <a:cs typeface="Arial" charset="0"/>
                <a:hlinkClick r:id="rId277" tooltip="Cosmati"/>
              </a:rPr>
              <a:t>maestri cosmateschi romani</a:t>
            </a:r>
            <a:r>
              <a:rPr kumimoji="0" lang="it-IT" altLang="it-IT" sz="1800" b="0" i="0" u="none" strike="noStrike" cap="none" normalizeH="0" baseline="0" smtClean="0">
                <a:ln>
                  <a:noFill/>
                </a:ln>
                <a:solidFill>
                  <a:schemeClr val="tx1"/>
                </a:solidFill>
                <a:effectLst/>
                <a:latin typeface="Arial" charset="0"/>
                <a:cs typeface="Arial" charset="0"/>
              </a:rPr>
              <a:t>). Nel chiostro, oltre ad alcune testimonianze dell'antico Patriarchio, sono visibili opere di </a:t>
            </a:r>
            <a:r>
              <a:rPr kumimoji="0" lang="it-IT" altLang="it-IT" sz="1800" b="0" i="0" u="none" strike="noStrike" cap="none" normalizeH="0" baseline="0" smtClean="0">
                <a:ln>
                  <a:noFill/>
                </a:ln>
                <a:solidFill>
                  <a:schemeClr val="tx1"/>
                </a:solidFill>
                <a:effectLst/>
                <a:latin typeface="Arial" charset="0"/>
                <a:cs typeface="Arial" charset="0"/>
                <a:hlinkClick r:id="rId242" tooltip="Arnolfo di Cambio"/>
              </a:rPr>
              <a:t>Arnolfo di Cambio</a:t>
            </a:r>
            <a:r>
              <a:rPr kumimoji="0" lang="it-IT" altLang="it-IT" sz="1800" b="0" i="0" u="none" strike="noStrike" cap="none" normalizeH="0" baseline="0" smtClean="0">
                <a:ln>
                  <a:noFill/>
                </a:ln>
                <a:solidFill>
                  <a:schemeClr val="tx1"/>
                </a:solidFill>
                <a:effectLst/>
                <a:latin typeface="Arial" charset="0"/>
                <a:cs typeface="Arial" charset="0"/>
              </a:rPr>
              <a:t> e di altri artisti.</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smtClean="0">
              <a:ln>
                <a:noFill/>
              </a:ln>
              <a:solidFill>
                <a:schemeClr val="tx1"/>
              </a:solidFill>
              <a:effectLst/>
              <a:latin typeface="Arial" charset="0"/>
              <a:cs typeface="Arial" charset="0"/>
            </a:endParaRPr>
          </a:p>
        </p:txBody>
      </p:sp>
      <p:sp>
        <p:nvSpPr>
          <p:cNvPr id="57" name="Rectangle 55"/>
          <p:cNvSpPr>
            <a:spLocks noChangeArrowheads="1"/>
          </p:cNvSpPr>
          <p:nvPr/>
        </p:nvSpPr>
        <p:spPr bwMode="auto">
          <a:xfrm>
            <a:off x="457200" y="39544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1415" tIns="66654" rIns="71415" bIns="66654"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chemeClr val="tx1"/>
                </a:solidFill>
                <a:effectLst/>
                <a:latin typeface="Arial" charset="0"/>
                <a:cs typeface="Arial" charset="0"/>
              </a:rPr>
              <a:t>Il chiostro è legato all'esistenza </a:t>
            </a:r>
            <a:r>
              <a:rPr kumimoji="0" lang="it-IT" altLang="it-IT" sz="1800" b="0" i="1" u="none" strike="noStrike" cap="none" normalizeH="0" baseline="0" smtClean="0">
                <a:ln>
                  <a:noFill/>
                </a:ln>
                <a:solidFill>
                  <a:schemeClr val="tx1"/>
                </a:solidFill>
                <a:effectLst/>
                <a:latin typeface="Arial" charset="0"/>
                <a:cs typeface="Arial" charset="0"/>
              </a:rPr>
              <a:t>in loco</a:t>
            </a:r>
            <a:r>
              <a:rPr kumimoji="0" lang="it-IT" altLang="it-IT" sz="1800" b="0" i="0" u="none" strike="noStrike" cap="none" normalizeH="0" baseline="0" smtClean="0">
                <a:ln>
                  <a:noFill/>
                </a:ln>
                <a:solidFill>
                  <a:schemeClr val="tx1"/>
                </a:solidFill>
                <a:effectLst/>
                <a:latin typeface="Arial" charset="0"/>
                <a:cs typeface="Arial" charset="0"/>
              </a:rPr>
              <a:t> di un grande </a:t>
            </a:r>
            <a:r>
              <a:rPr kumimoji="0" lang="it-IT" altLang="it-IT" sz="1800" b="0" i="0" u="none" strike="noStrike" cap="none" normalizeH="0" baseline="0" smtClean="0">
                <a:ln>
                  <a:noFill/>
                </a:ln>
                <a:solidFill>
                  <a:schemeClr val="tx1"/>
                </a:solidFill>
                <a:effectLst/>
                <a:latin typeface="Arial" charset="0"/>
                <a:cs typeface="Arial" charset="0"/>
                <a:hlinkClick r:id="rId238" tooltip="Monastero"/>
              </a:rPr>
              <a:t>monastero</a:t>
            </a:r>
            <a:r>
              <a:rPr kumimoji="0" lang="it-IT" altLang="it-IT" sz="1800" b="0" i="0" u="none" strike="noStrike" cap="none" normalizeH="0" baseline="0" smtClean="0">
                <a:ln>
                  <a:noFill/>
                </a:ln>
                <a:solidFill>
                  <a:schemeClr val="tx1"/>
                </a:solidFill>
                <a:effectLst/>
                <a:latin typeface="Arial" charset="0"/>
                <a:cs typeface="Arial" charset="0"/>
              </a:rPr>
              <a:t> </a:t>
            </a:r>
            <a:r>
              <a:rPr kumimoji="0" lang="it-IT" altLang="it-IT" sz="900" b="0" i="0" u="none" strike="noStrike" cap="none" normalizeH="0" baseline="0" smtClean="0">
                <a:ln>
                  <a:noFill/>
                </a:ln>
                <a:solidFill>
                  <a:schemeClr val="tx1"/>
                </a:solidFill>
                <a:effectLst/>
                <a:latin typeface="Arial" charset="0"/>
                <a:cs typeface="Arial" charset="0"/>
                <a:hlinkClick r:id="rId434" tooltip="Ordine benedettino"/>
              </a:rPr>
              <a:t>benedettino</a:t>
            </a:r>
            <a:r>
              <a:rPr kumimoji="0" lang="it-IT" altLang="it-IT" sz="900" b="0" i="0" u="none" strike="noStrike" cap="none" normalizeH="0" baseline="0" smtClean="0">
                <a:ln>
                  <a:noFill/>
                </a:ln>
                <a:solidFill>
                  <a:schemeClr val="tx1"/>
                </a:solidFill>
                <a:effectLst/>
                <a:latin typeface="Arial" charset="0"/>
                <a:cs typeface="Arial" charset="0"/>
              </a:rPr>
              <a:t> racchiuso tra la mura aureliane, il Patriarchio e la basilica, nel quale abitava la comunità dei monaci addetti ai servizi nella basilica. L'unica parte che ancora rimane del grande complesso monastico è per l'appunto il chiostro, circondato da graziose </a:t>
            </a:r>
            <a:r>
              <a:rPr kumimoji="0" lang="it-IT" altLang="it-IT" sz="1800" b="0" i="0" u="none" strike="noStrike" cap="none" normalizeH="0" baseline="0" smtClean="0">
                <a:ln>
                  <a:noFill/>
                </a:ln>
                <a:solidFill>
                  <a:schemeClr val="tx1"/>
                </a:solidFill>
                <a:effectLst/>
                <a:latin typeface="Arial" charset="0"/>
                <a:cs typeface="Arial" charset="0"/>
                <a:hlinkClick r:id="rId435" tooltip="Colonna"/>
              </a:rPr>
              <a:t>colonne</a:t>
            </a:r>
            <a:r>
              <a:rPr kumimoji="0" lang="it-IT" altLang="it-IT" sz="1800" b="0" i="0" u="none" strike="noStrike" cap="none" normalizeH="0" baseline="0" smtClean="0">
                <a:ln>
                  <a:noFill/>
                </a:ln>
                <a:solidFill>
                  <a:schemeClr val="tx1"/>
                </a:solidFill>
                <a:effectLst/>
                <a:latin typeface="Arial" charset="0"/>
                <a:cs typeface="Arial" charset="0"/>
              </a:rPr>
              <a:t> di </a:t>
            </a:r>
            <a:r>
              <a:rPr kumimoji="0" lang="it-IT" altLang="it-IT" sz="1800" b="0" i="0" u="none" strike="noStrike" cap="none" normalizeH="0" baseline="0" smtClean="0">
                <a:ln>
                  <a:noFill/>
                </a:ln>
                <a:solidFill>
                  <a:schemeClr val="tx1"/>
                </a:solidFill>
                <a:effectLst/>
                <a:latin typeface="Arial" charset="0"/>
                <a:cs typeface="Arial" charset="0"/>
                <a:hlinkClick r:id="rId281" tooltip="Marmo"/>
              </a:rPr>
              <a:t>marmo</a:t>
            </a:r>
            <a:r>
              <a:rPr kumimoji="0" lang="it-IT" altLang="it-IT" sz="1800" b="0" i="0" u="none" strike="noStrike" cap="none" normalizeH="0" baseline="0" smtClean="0">
                <a:ln>
                  <a:noFill/>
                </a:ln>
                <a:solidFill>
                  <a:schemeClr val="tx1"/>
                </a:solidFill>
                <a:effectLst/>
                <a:latin typeface="Arial" charset="0"/>
                <a:cs typeface="Arial" charset="0"/>
              </a:rPr>
              <a:t> intarsiato. Sono di uno stile intermedio fra il </a:t>
            </a:r>
            <a:r>
              <a:rPr kumimoji="0" lang="it-IT" altLang="it-IT" sz="1800" b="0" i="0" u="none" strike="noStrike" cap="none" normalizeH="0" baseline="0" smtClean="0">
                <a:ln>
                  <a:noFill/>
                </a:ln>
                <a:solidFill>
                  <a:schemeClr val="tx1"/>
                </a:solidFill>
                <a:effectLst/>
                <a:latin typeface="Arial" charset="0"/>
                <a:cs typeface="Arial" charset="0"/>
                <a:hlinkClick r:id="rId436" tooltip="Architettura romanica"/>
              </a:rPr>
              <a:t>romanico</a:t>
            </a:r>
            <a:r>
              <a:rPr kumimoji="0" lang="it-IT" altLang="it-IT" sz="1800" b="0" i="0" u="none" strike="noStrike" cap="none" normalizeH="0" baseline="0" smtClean="0">
                <a:ln>
                  <a:noFill/>
                </a:ln>
                <a:solidFill>
                  <a:schemeClr val="tx1"/>
                </a:solidFill>
                <a:effectLst/>
                <a:latin typeface="Arial" charset="0"/>
                <a:cs typeface="Arial" charset="0"/>
              </a:rPr>
              <a:t> vero e proprio e quello </a:t>
            </a:r>
            <a:r>
              <a:rPr kumimoji="0" lang="it-IT" altLang="it-IT" sz="1800" b="0" i="0" u="none" strike="noStrike" cap="none" normalizeH="0" baseline="0" smtClean="0">
                <a:ln>
                  <a:noFill/>
                </a:ln>
                <a:solidFill>
                  <a:schemeClr val="tx1"/>
                </a:solidFill>
                <a:effectLst/>
                <a:latin typeface="Arial" charset="0"/>
                <a:cs typeface="Arial" charset="0"/>
                <a:hlinkClick r:id="rId437" tooltip="Architettura gotica"/>
              </a:rPr>
              <a:t>gotico</a:t>
            </a:r>
            <a:r>
              <a:rPr kumimoji="0" lang="it-IT" altLang="it-IT" sz="1800" b="0" i="0" u="none" strike="noStrike" cap="none" normalizeH="0" baseline="0" smtClean="0">
                <a:ln>
                  <a:noFill/>
                </a:ln>
                <a:solidFill>
                  <a:schemeClr val="tx1"/>
                </a:solidFill>
                <a:effectLst/>
                <a:latin typeface="Arial" charset="0"/>
                <a:cs typeface="Arial" charset="0"/>
              </a:rPr>
              <a:t>, opera di stile </a:t>
            </a:r>
            <a:r>
              <a:rPr kumimoji="0" lang="it-IT" altLang="it-IT" sz="1800" b="0" i="0" u="none" strike="noStrike" cap="none" normalizeH="0" baseline="0" smtClean="0">
                <a:ln>
                  <a:noFill/>
                </a:ln>
                <a:solidFill>
                  <a:schemeClr val="tx1"/>
                </a:solidFill>
                <a:effectLst/>
                <a:latin typeface="Arial" charset="0"/>
                <a:cs typeface="Arial" charset="0"/>
                <a:hlinkClick r:id="rId277" tooltip="Cosmati"/>
              </a:rPr>
              <a:t>cosmatesco</a:t>
            </a:r>
            <a:r>
              <a:rPr kumimoji="0" lang="it-IT" altLang="it-IT" sz="1800" b="0" i="0" u="none" strike="noStrike" cap="none" normalizeH="0" baseline="0" smtClean="0">
                <a:ln>
                  <a:noFill/>
                </a:ln>
                <a:solidFill>
                  <a:schemeClr val="tx1"/>
                </a:solidFill>
                <a:effectLst/>
                <a:latin typeface="Arial" charset="0"/>
                <a:cs typeface="Arial" charset="0"/>
              </a:rPr>
              <a:t> dei </a:t>
            </a:r>
            <a:r>
              <a:rPr kumimoji="0" lang="it-IT" altLang="it-IT" sz="1800" b="0" i="0" u="none" strike="noStrike" cap="none" normalizeH="0" baseline="0" smtClean="0">
                <a:ln>
                  <a:noFill/>
                </a:ln>
                <a:solidFill>
                  <a:schemeClr val="tx1"/>
                </a:solidFill>
                <a:effectLst/>
                <a:latin typeface="Arial" charset="0"/>
                <a:cs typeface="Arial" charset="0"/>
                <a:hlinkClick r:id="rId438" tooltip="Vassalletto"/>
              </a:rPr>
              <a:t>Vassalletto</a:t>
            </a:r>
            <a:r>
              <a:rPr kumimoji="0" lang="it-IT" altLang="it-IT" sz="1800" b="0" i="0" u="none" strike="noStrike" cap="none" normalizeH="0" baseline="0" smtClean="0">
                <a:ln>
                  <a:noFill/>
                </a:ln>
                <a:solidFill>
                  <a:schemeClr val="tx1"/>
                </a:solidFill>
                <a:effectLst/>
                <a:latin typeface="Arial" charset="0"/>
                <a:cs typeface="Arial" charset="0"/>
              </a:rPr>
              <a:t>, famosa famiglia di marmorari romani, databile all'inizio del </a:t>
            </a:r>
            <a:r>
              <a:rPr kumimoji="0" lang="it-IT" altLang="it-IT" sz="1800" b="0" i="0" u="none" strike="noStrike" cap="none" normalizeH="0" baseline="0" smtClean="0">
                <a:ln>
                  <a:noFill/>
                </a:ln>
                <a:solidFill>
                  <a:schemeClr val="tx1"/>
                </a:solidFill>
                <a:effectLst/>
                <a:latin typeface="Arial" charset="0"/>
                <a:cs typeface="Arial" charset="0"/>
                <a:hlinkClick r:id="rId439" tooltip="XIII secolo"/>
              </a:rPr>
              <a:t>XIII secolo</a:t>
            </a:r>
            <a:r>
              <a:rPr kumimoji="0" lang="it-IT" altLang="it-IT" sz="1800" b="0" i="0" u="none" strike="noStrike" cap="none" normalizeH="0" baseline="0" smtClean="0">
                <a:ln>
                  <a:noFill/>
                </a:ln>
                <a:solidFill>
                  <a:schemeClr val="tx1"/>
                </a:solidFill>
                <a:effectLst/>
                <a:latin typeface="Arial" charset="0"/>
                <a:cs typeface="Arial" charset="0"/>
              </a:rPr>
              <a:t>. Con i suoi 36 metri di lato è il più grande chiostro di Roma.</a:t>
            </a:r>
            <a:endParaRPr kumimoji="0" lang="it-IT" altLang="it-IT" sz="102600" b="1" i="0" u="none" strike="noStrike" cap="none" normalizeH="0" baseline="0" smtClean="0">
              <a:ln>
                <a:noFill/>
              </a:ln>
              <a:solidFill>
                <a:srgbClr val="54595D"/>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02600" b="1" i="0" u="none" strike="noStrike" cap="none" normalizeH="0" baseline="0" smtClean="0">
                <a:ln>
                  <a:noFill/>
                </a:ln>
                <a:solidFill>
                  <a:srgbClr val="54595D"/>
                </a:solidFill>
                <a:effectLst/>
                <a:latin typeface="Arial" charset="0"/>
                <a:cs typeface="Arial" charset="0"/>
              </a:rPr>
              <a:t>Battistero lateranense[</a:t>
            </a:r>
            <a:r>
              <a:rPr kumimoji="0" lang="it-IT" altLang="it-IT" sz="102600" b="1" i="0" u="none" strike="noStrike" cap="none" normalizeH="0" baseline="0" smtClean="0">
                <a:ln>
                  <a:noFill/>
                </a:ln>
                <a:solidFill>
                  <a:srgbClr val="54595D"/>
                </a:solidFill>
                <a:effectLst/>
                <a:latin typeface="Arial" charset="0"/>
                <a:cs typeface="Arial" charset="0"/>
                <a:hlinkClick r:id="rId440" tooltip="Modifica la sezione Battistero lateranense"/>
              </a:rPr>
              <a:t>modifica wikitesto</a:t>
            </a:r>
            <a:r>
              <a:rPr kumimoji="0" lang="it-IT" altLang="it-IT" sz="102600" b="1" i="0" u="none" strike="noStrike" cap="none" normalizeH="0" baseline="0" smtClean="0">
                <a:ln>
                  <a:noFill/>
                </a:ln>
                <a:solidFill>
                  <a:srgbClr val="54595D"/>
                </a:solidFill>
                <a:effectLst/>
                <a:latin typeface="Arial" charset="0"/>
                <a:cs typeface="Arial"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chemeClr val="tx1"/>
                </a:solidFill>
                <a:effectLst/>
                <a:latin typeface="Arial" charset="0"/>
                <a:cs typeface="Arial" charset="0"/>
              </a:rPr>
              <a:t> </a:t>
            </a:r>
            <a:endParaRPr kumimoji="0" lang="it-IT" altLang="it-IT" sz="1200" b="0" i="0" u="none" strike="noStrike" cap="none" normalizeH="0" baseline="0" smtClean="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smtClean="0">
              <a:ln>
                <a:noFill/>
              </a:ln>
              <a:solidFill>
                <a:schemeClr val="tx1"/>
              </a:solidFill>
              <a:effectLst/>
              <a:latin typeface="Arial" charset="0"/>
              <a:cs typeface="Arial" charset="0"/>
            </a:endParaRPr>
          </a:p>
        </p:txBody>
      </p:sp>
      <p:sp>
        <p:nvSpPr>
          <p:cNvPr id="58" name="Rectangle 57"/>
          <p:cNvSpPr>
            <a:spLocks noChangeArrowheads="1"/>
          </p:cNvSpPr>
          <p:nvPr/>
        </p:nvSpPr>
        <p:spPr bwMode="auto">
          <a:xfrm>
            <a:off x="457200" y="39544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1415" tIns="66654" rIns="71415" bIns="66654"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chemeClr val="tx1"/>
                </a:solidFill>
                <a:effectLst/>
                <a:latin typeface="Arial" charset="0"/>
                <a:cs typeface="Arial" charset="0"/>
              </a:rPr>
              <a:t>Il </a:t>
            </a:r>
            <a:r>
              <a:rPr kumimoji="0" lang="it-IT" altLang="it-IT" sz="1800" b="0" i="0" u="none" strike="noStrike" cap="none" normalizeH="0" baseline="0" smtClean="0">
                <a:ln>
                  <a:noFill/>
                </a:ln>
                <a:solidFill>
                  <a:schemeClr val="tx1"/>
                </a:solidFill>
                <a:effectLst/>
                <a:latin typeface="Arial" charset="0"/>
                <a:cs typeface="Arial" charset="0"/>
                <a:hlinkClick r:id="rId8" tooltip="Battistero lateranense"/>
              </a:rPr>
              <a:t>battistero del Laterano</a:t>
            </a:r>
            <a:r>
              <a:rPr kumimoji="0" lang="it-IT" altLang="it-IT" sz="1800" b="0" i="0" u="none" strike="noStrike" cap="none" normalizeH="0" baseline="0" smtClean="0">
                <a:ln>
                  <a:noFill/>
                </a:ln>
                <a:solidFill>
                  <a:schemeClr val="tx1"/>
                </a:solidFill>
                <a:effectLst/>
                <a:latin typeface="Arial" charset="0"/>
                <a:cs typeface="Arial" charset="0"/>
              </a:rPr>
              <a:t>, con la sua pianta ottagonale, si leva separato dalla basilica. È stato fondato da </a:t>
            </a:r>
            <a:r>
              <a:rPr kumimoji="0" lang="it-IT" altLang="it-IT" sz="1800" b="0" i="0" u="none" strike="noStrike" cap="none" normalizeH="0" baseline="0" smtClean="0">
                <a:ln>
                  <a:noFill/>
                </a:ln>
                <a:solidFill>
                  <a:schemeClr val="tx1"/>
                </a:solidFill>
                <a:effectLst/>
                <a:latin typeface="Arial" charset="0"/>
                <a:cs typeface="Arial" charset="0"/>
                <a:hlinkClick r:id="rId441" tooltip="Papa Sisto III"/>
              </a:rPr>
              <a:t>papa Sisto III</a:t>
            </a:r>
            <a:r>
              <a:rPr kumimoji="0" lang="it-IT" altLang="it-IT" sz="1800" b="0" i="0" u="none" strike="noStrike" cap="none" normalizeH="0" baseline="0" smtClean="0">
                <a:ln>
                  <a:noFill/>
                </a:ln>
                <a:solidFill>
                  <a:schemeClr val="tx1"/>
                </a:solidFill>
                <a:effectLst/>
                <a:latin typeface="Arial" charset="0"/>
                <a:cs typeface="Arial" charset="0"/>
              </a:rPr>
              <a:t>, forse su una struttura precedente, dato che una leggenda dice che </a:t>
            </a:r>
            <a:r>
              <a:rPr kumimoji="0" lang="it-IT" altLang="it-IT" sz="1800" b="0" i="0" u="none" strike="noStrike" cap="none" normalizeH="0" baseline="0" smtClean="0">
                <a:ln>
                  <a:noFill/>
                </a:ln>
                <a:solidFill>
                  <a:schemeClr val="tx1"/>
                </a:solidFill>
                <a:effectLst/>
                <a:latin typeface="Arial" charset="0"/>
                <a:cs typeface="Arial" charset="0"/>
                <a:hlinkClick r:id="rId442" tooltip="Costantino I"/>
              </a:rPr>
              <a:t>Costantino I</a:t>
            </a:r>
            <a:r>
              <a:rPr kumimoji="0" lang="it-IT" altLang="it-IT" sz="1800" b="0" i="0" u="none" strike="noStrike" cap="none" normalizeH="0" baseline="0" smtClean="0">
                <a:ln>
                  <a:noFill/>
                </a:ln>
                <a:solidFill>
                  <a:schemeClr val="tx1"/>
                </a:solidFill>
                <a:effectLst/>
                <a:latin typeface="Arial" charset="0"/>
                <a:cs typeface="Arial" charset="0"/>
              </a:rPr>
              <a:t> fosse stato battezzato là e avesse arricchito la struttura; in realtà fu battezzato in oriente, da un vescovo </a:t>
            </a:r>
            <a:r>
              <a:rPr kumimoji="0" lang="it-IT" altLang="it-IT" sz="1800" b="0" i="0" u="none" strike="noStrike" cap="none" normalizeH="0" baseline="0" smtClean="0">
                <a:ln>
                  <a:noFill/>
                </a:ln>
                <a:solidFill>
                  <a:schemeClr val="tx1"/>
                </a:solidFill>
                <a:effectLst/>
                <a:latin typeface="Arial" charset="0"/>
                <a:cs typeface="Arial" charset="0"/>
                <a:hlinkClick r:id="rId443" tooltip="Arianesimo"/>
              </a:rPr>
              <a:t>ariano</a:t>
            </a:r>
            <a:r>
              <a:rPr kumimoji="0" lang="it-IT" altLang="it-IT" sz="1800" b="0" i="0" u="none" strike="noStrike" cap="none" normalizeH="0" baseline="0" smtClean="0">
                <a:ln>
                  <a:noFill/>
                </a:ln>
                <a:solidFill>
                  <a:schemeClr val="tx1"/>
                </a:solidFill>
                <a:effectLst/>
                <a:latin typeface="Arial" charset="0"/>
                <a:cs typeface="Arial" charset="0"/>
              </a:rPr>
              <a:t>. Questo Battistero è stato per molte generazioni l'unico Battistero a Roma e la sua struttura ottagonale, concentrata sul grande bacino per le immersioni complete, ha fornito un modello per altri battisteri per tutta l'Italia e perfino il motivo iconico per la cosiddetta "fontana di </a:t>
            </a:r>
            <a:r>
              <a:rPr kumimoji="0" lang="it-IT" altLang="it-IT" sz="1800" b="0" i="0" u="none" strike="noStrike" cap="none" normalizeH="0" baseline="0" smtClean="0">
                <a:ln>
                  <a:noFill/>
                </a:ln>
                <a:solidFill>
                  <a:schemeClr val="tx1"/>
                </a:solidFill>
                <a:effectLst/>
                <a:latin typeface="Arial" charset="0"/>
                <a:cs typeface="Arial" charset="0"/>
                <a:hlinkClick r:id="rId444"/>
              </a:rPr>
              <a:t>vita" dei manoscritti miniati.</a:t>
            </a:r>
            <a:endParaRPr kumimoji="0" lang="it-IT" altLang="it-IT" sz="102600" b="1" i="0" u="none" strike="noStrike" cap="none" normalizeH="0" baseline="0" smtClean="0">
              <a:ln>
                <a:noFill/>
              </a:ln>
              <a:solidFill>
                <a:srgbClr val="54595D"/>
              </a:solidFill>
              <a:effectLst/>
              <a:latin typeface="Arial" charset="0"/>
              <a:cs typeface="Arial" charset="0"/>
              <a:hlinkClick r:id="rId444"/>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02600" b="1" i="0" u="none" strike="noStrike" cap="none" normalizeH="0" baseline="0" smtClean="0">
                <a:ln>
                  <a:noFill/>
                </a:ln>
                <a:solidFill>
                  <a:srgbClr val="54595D"/>
                </a:solidFill>
                <a:effectLst/>
                <a:latin typeface="Arial" charset="0"/>
                <a:cs typeface="Arial" charset="0"/>
                <a:hlinkClick r:id="rId444"/>
              </a:rPr>
              <a:t>Triclinio Leonino[modifica wikitesto]</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chemeClr val="tx1"/>
                </a:solidFill>
                <a:effectLst/>
                <a:latin typeface="Arial" charset="0"/>
                <a:cs typeface="Arial" charset="0"/>
                <a:hlinkClick r:id="rId444"/>
              </a:rPr>
              <a:t> </a:t>
            </a:r>
            <a:endParaRPr kumimoji="0" lang="it-IT" altLang="it-IT" sz="1200" b="0" i="0" u="none" strike="noStrike" cap="none" normalizeH="0" baseline="0" smtClean="0">
              <a:ln>
                <a:noFill/>
              </a:ln>
              <a:solidFill>
                <a:schemeClr val="tx1"/>
              </a:solidFill>
              <a:effectLst/>
              <a:latin typeface="Arial" charset="0"/>
              <a:cs typeface="Arial" charset="0"/>
              <a:hlinkClick r:id="rId444"/>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900" b="0" i="0" u="none" strike="noStrike" cap="none" normalizeH="0" baseline="0" smtClean="0">
                <a:ln>
                  <a:noFill/>
                </a:ln>
                <a:solidFill>
                  <a:schemeClr val="tx1"/>
                </a:solidFill>
                <a:effectLst/>
                <a:latin typeface="Arial" charset="0"/>
                <a:cs typeface="Arial" charset="0"/>
                <a:hlinkClick r:id="rId444"/>
              </a:rPr>
              <a:t> </a:t>
            </a:r>
            <a:r>
              <a:rPr kumimoji="0" lang="it-IT" altLang="it-IT" sz="11300" b="0" i="0" u="none" strike="noStrike" cap="none" normalizeH="0" baseline="0" smtClean="0">
                <a:ln>
                  <a:noFill/>
                </a:ln>
                <a:solidFill>
                  <a:schemeClr val="tx1"/>
                </a:solidFill>
                <a:effectLst/>
                <a:latin typeface="Arial" charset="0"/>
                <a:cs typeface="Arial" charset="0"/>
              </a:rPr>
              <a:t> </a:t>
            </a:r>
            <a:endParaRPr kumimoji="0" lang="it-IT" altLang="it-IT" sz="900" b="0" i="0" u="none" strike="noStrike" cap="none" normalizeH="0" baseline="0" smtClean="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900" b="0" i="0" u="none" strike="noStrike" cap="none" normalizeH="0" baseline="0" smtClean="0">
                <a:ln>
                  <a:noFill/>
                </a:ln>
                <a:solidFill>
                  <a:schemeClr val="tx1"/>
                </a:solidFill>
                <a:effectLst/>
                <a:latin typeface="Arial" charset="0"/>
                <a:cs typeface="Arial" charset="0"/>
              </a:rPr>
              <a:t>Mosaico del </a:t>
            </a:r>
            <a:r>
              <a:rPr kumimoji="0" lang="it-IT" altLang="it-IT" sz="900" b="0" i="0" u="none" strike="noStrike" cap="none" normalizeH="0" baseline="0" smtClean="0">
                <a:ln>
                  <a:noFill/>
                </a:ln>
                <a:solidFill>
                  <a:schemeClr val="tx1"/>
                </a:solidFill>
                <a:effectLst/>
                <a:latin typeface="Arial" charset="0"/>
                <a:cs typeface="Arial" charset="0"/>
                <a:hlinkClick r:id="rId9" tooltip="Triclinium Leoninum"/>
              </a:rPr>
              <a:t>Triclinium</a:t>
            </a:r>
            <a:r>
              <a:rPr kumimoji="0" lang="it-IT" altLang="it-IT" sz="900" b="0" i="0" u="none" strike="noStrike" cap="none" normalizeH="0" baseline="0" smtClean="0">
                <a:ln>
                  <a:noFill/>
                </a:ln>
                <a:solidFill>
                  <a:schemeClr val="tx1"/>
                </a:solidFill>
                <a:effectLst/>
                <a:latin typeface="Arial" charset="0"/>
                <a:cs typeface="Arial" charset="0"/>
              </a:rPr>
              <a:t> di </a:t>
            </a:r>
            <a:r>
              <a:rPr kumimoji="0" lang="it-IT" altLang="it-IT" sz="900" b="0" i="0" u="none" strike="noStrike" cap="none" normalizeH="0" baseline="0" smtClean="0">
                <a:ln>
                  <a:noFill/>
                </a:ln>
                <a:solidFill>
                  <a:schemeClr val="tx1"/>
                </a:solidFill>
                <a:effectLst/>
                <a:latin typeface="Arial" charset="0"/>
                <a:cs typeface="Arial" charset="0"/>
                <a:hlinkClick r:id="rId445" tooltip="Papa Leone III"/>
              </a:rPr>
              <a:t>papa Leone III</a:t>
            </a:r>
            <a:endParaRPr kumimoji="0" lang="it-IT" altLang="it-IT" sz="900" b="0" i="0" u="none" strike="noStrike" cap="none" normalizeH="0" baseline="0" smtClean="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900" b="0" i="0" u="none" strike="noStrike" cap="none" normalizeH="0" baseline="0" smtClean="0">
              <a:ln>
                <a:noFill/>
              </a:ln>
              <a:solidFill>
                <a:schemeClr val="tx1"/>
              </a:solidFill>
              <a:effectLst/>
              <a:latin typeface="Arial" charset="0"/>
              <a:cs typeface="Arial" charset="0"/>
            </a:endParaRPr>
          </a:p>
        </p:txBody>
      </p:sp>
      <p:sp>
        <p:nvSpPr>
          <p:cNvPr id="59" name="Rectangle 60"/>
          <p:cNvSpPr>
            <a:spLocks noChangeArrowheads="1"/>
          </p:cNvSpPr>
          <p:nvPr/>
        </p:nvSpPr>
        <p:spPr bwMode="auto">
          <a:xfrm>
            <a:off x="457200" y="39544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1415" tIns="66654" rIns="71415" bIns="66654"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chemeClr val="tx1"/>
                </a:solidFill>
                <a:effectLst/>
                <a:latin typeface="Arial" charset="0"/>
                <a:cs typeface="Arial" charset="0"/>
              </a:rPr>
              <a:t>Un'</a:t>
            </a:r>
            <a:r>
              <a:rPr kumimoji="0" lang="it-IT" altLang="it-IT" sz="1800" b="0" i="0" u="none" strike="noStrike" cap="none" normalizeH="0" baseline="0" smtClean="0">
                <a:ln>
                  <a:noFill/>
                </a:ln>
                <a:solidFill>
                  <a:schemeClr val="tx1"/>
                </a:solidFill>
                <a:effectLst/>
                <a:latin typeface="Arial" charset="0"/>
                <a:cs typeface="Arial" charset="0"/>
                <a:hlinkClick r:id="rId446" tooltip="Abside"/>
              </a:rPr>
              <a:t>abside</a:t>
            </a:r>
            <a:r>
              <a:rPr kumimoji="0" lang="it-IT" altLang="it-IT" sz="1800" b="0" i="0" u="none" strike="noStrike" cap="none" normalizeH="0" baseline="0" smtClean="0">
                <a:ln>
                  <a:noFill/>
                </a:ln>
                <a:solidFill>
                  <a:schemeClr val="tx1"/>
                </a:solidFill>
                <a:effectLst/>
                <a:latin typeface="Arial" charset="0"/>
                <a:cs typeface="Arial" charset="0"/>
              </a:rPr>
              <a:t> decorata con mosaici e aperta all'aria, situata accanto a </a:t>
            </a:r>
            <a:r>
              <a:rPr kumimoji="0" lang="it-IT" altLang="it-IT" sz="900" b="0" i="0" u="none" strike="noStrike" cap="none" normalizeH="0" baseline="0" smtClean="0">
                <a:ln>
                  <a:noFill/>
                </a:ln>
                <a:solidFill>
                  <a:schemeClr val="tx1"/>
                </a:solidFill>
                <a:effectLst/>
                <a:latin typeface="Arial" charset="0"/>
                <a:cs typeface="Arial" charset="0"/>
                <a:hlinkClick r:id="rId447" tooltip="San Salvatore della Scala Santa (la pagina non esiste)"/>
              </a:rPr>
              <a:t>San Salvatore della Scala Santa</a:t>
            </a:r>
            <a:r>
              <a:rPr kumimoji="0" lang="it-IT" altLang="it-IT" sz="900" b="0" i="0" u="none" strike="noStrike" cap="none" normalizeH="0" baseline="0" smtClean="0">
                <a:ln>
                  <a:noFill/>
                </a:ln>
                <a:solidFill>
                  <a:schemeClr val="tx1"/>
                </a:solidFill>
                <a:effectLst/>
                <a:latin typeface="Arial" charset="0"/>
                <a:cs typeface="Arial" charset="0"/>
              </a:rPr>
              <a:t>, costituisce l'ultimo resto dell'antico </a:t>
            </a:r>
            <a:r>
              <a:rPr kumimoji="0" lang="it-IT" altLang="it-IT" sz="1800" b="0" i="1" u="none" strike="noStrike" cap="none" normalizeH="0" baseline="0" smtClean="0">
                <a:ln>
                  <a:noFill/>
                </a:ln>
                <a:solidFill>
                  <a:schemeClr val="tx1"/>
                </a:solidFill>
                <a:effectLst/>
                <a:latin typeface="Arial" charset="0"/>
                <a:cs typeface="Arial" charset="0"/>
              </a:rPr>
              <a:t>Patriarchio</a:t>
            </a:r>
            <a:r>
              <a:rPr kumimoji="0" lang="it-IT" altLang="it-IT" sz="1800" b="0" i="0" u="none" strike="noStrike" cap="none" normalizeH="0" baseline="0" smtClean="0">
                <a:ln>
                  <a:noFill/>
                </a:ln>
                <a:solidFill>
                  <a:schemeClr val="tx1"/>
                </a:solidFill>
                <a:effectLst/>
                <a:latin typeface="Arial" charset="0"/>
                <a:cs typeface="Arial" charset="0"/>
              </a:rPr>
              <a:t>. Si tratta di quanto rimane di una delle più grandi sale del palazzo antico, il </a:t>
            </a:r>
            <a:r>
              <a:rPr kumimoji="0" lang="it-IT" altLang="it-IT" sz="1800" b="0" i="1" u="none" strike="noStrike" cap="none" normalizeH="0" baseline="0" smtClean="0">
                <a:ln>
                  <a:noFill/>
                </a:ln>
                <a:solidFill>
                  <a:schemeClr val="tx1"/>
                </a:solidFill>
                <a:effectLst/>
                <a:latin typeface="Arial" charset="0"/>
                <a:cs typeface="Arial" charset="0"/>
                <a:hlinkClick r:id="rId448" tooltip="Triclinio"/>
              </a:rPr>
              <a:t>triclinium</a:t>
            </a:r>
            <a:r>
              <a:rPr kumimoji="0" lang="it-IT" altLang="it-IT" sz="1800" b="0" i="0" u="none" strike="noStrike" cap="none" normalizeH="0" baseline="0" smtClean="0">
                <a:ln>
                  <a:noFill/>
                </a:ln>
                <a:solidFill>
                  <a:schemeClr val="tx1"/>
                </a:solidFill>
                <a:effectLst/>
                <a:latin typeface="Arial" charset="0"/>
                <a:cs typeface="Arial" charset="0"/>
              </a:rPr>
              <a:t> fatto erigere da </a:t>
            </a:r>
            <a:r>
              <a:rPr kumimoji="0" lang="it-IT" altLang="it-IT" sz="1800" b="0" i="0" u="none" strike="noStrike" cap="none" normalizeH="0" baseline="0" smtClean="0">
                <a:ln>
                  <a:noFill/>
                </a:ln>
                <a:solidFill>
                  <a:schemeClr val="tx1"/>
                </a:solidFill>
                <a:effectLst/>
                <a:latin typeface="Arial" charset="0"/>
                <a:cs typeface="Arial" charset="0"/>
                <a:hlinkClick r:id="rId445" tooltip="Papa Leone III"/>
              </a:rPr>
              <a:t>papa Leone III</a:t>
            </a:r>
            <a:r>
              <a:rPr kumimoji="0" lang="it-IT" altLang="it-IT" sz="1800" b="0" i="0" u="none" strike="noStrike" cap="none" normalizeH="0" baseline="0" smtClean="0">
                <a:ln>
                  <a:noFill/>
                </a:ln>
                <a:solidFill>
                  <a:schemeClr val="tx1"/>
                </a:solidFill>
                <a:effectLst/>
                <a:latin typeface="Arial" charset="0"/>
                <a:cs typeface="Arial" charset="0"/>
              </a:rPr>
              <a:t> come sala per i banchetti di Stato. La struttura attuale non è antica, ma è possibile che alcune parti dei mosaici originali siano state conservate in un mosaico in tre parti: nel centro </a:t>
            </a:r>
            <a:r>
              <a:rPr kumimoji="0" lang="it-IT" altLang="it-IT" sz="1800" b="0" i="0" u="none" strike="noStrike" cap="none" normalizeH="0" baseline="0" smtClean="0">
                <a:ln>
                  <a:noFill/>
                </a:ln>
                <a:solidFill>
                  <a:schemeClr val="tx1"/>
                </a:solidFill>
                <a:effectLst/>
                <a:latin typeface="Arial" charset="0"/>
                <a:cs typeface="Arial" charset="0"/>
                <a:hlinkClick r:id="rId268" tooltip="Gesù"/>
              </a:rPr>
              <a:t>Cristo</a:t>
            </a:r>
            <a:r>
              <a:rPr kumimoji="0" lang="it-IT" altLang="it-IT" sz="1800" b="0" i="0" u="none" strike="noStrike" cap="none" normalizeH="0" baseline="0" smtClean="0">
                <a:ln>
                  <a:noFill/>
                </a:ln>
                <a:solidFill>
                  <a:schemeClr val="tx1"/>
                </a:solidFill>
                <a:effectLst/>
                <a:latin typeface="Arial" charset="0"/>
                <a:cs typeface="Arial" charset="0"/>
              </a:rPr>
              <a:t> affida agli </a:t>
            </a:r>
            <a:r>
              <a:rPr kumimoji="0" lang="it-IT" altLang="it-IT" sz="900" b="0" i="0" u="none" strike="noStrike" cap="none" normalizeH="0" baseline="0" smtClean="0">
                <a:ln>
                  <a:noFill/>
                </a:ln>
                <a:solidFill>
                  <a:schemeClr val="tx1"/>
                </a:solidFill>
                <a:effectLst/>
                <a:latin typeface="Arial" charset="0"/>
                <a:cs typeface="Arial" charset="0"/>
                <a:hlinkClick r:id="rId337" tooltip="Apostoli"/>
              </a:rPr>
              <a:t>Apostoli</a:t>
            </a:r>
            <a:r>
              <a:rPr kumimoji="0" lang="it-IT" altLang="it-IT" sz="900" b="0" i="0" u="none" strike="noStrike" cap="none" normalizeH="0" baseline="0" smtClean="0">
                <a:ln>
                  <a:noFill/>
                </a:ln>
                <a:solidFill>
                  <a:schemeClr val="tx1"/>
                </a:solidFill>
                <a:effectLst/>
                <a:latin typeface="Arial" charset="0"/>
                <a:cs typeface="Arial" charset="0"/>
              </a:rPr>
              <a:t> la loro missione, a sinistra consegna le chiavi a san Silvestro e il Labaro a Costantino, mentre sulla destra san Pietro dà la stola a Leone III e le insegne a </a:t>
            </a:r>
            <a:r>
              <a:rPr kumimoji="0" lang="it-IT" altLang="it-IT" sz="1800" b="0" i="0" u="none" strike="noStrike" cap="none" normalizeH="0" baseline="0" smtClean="0">
                <a:ln>
                  <a:noFill/>
                </a:ln>
                <a:solidFill>
                  <a:schemeClr val="tx1"/>
                </a:solidFill>
                <a:effectLst/>
                <a:latin typeface="Arial" charset="0"/>
                <a:cs typeface="Arial" charset="0"/>
                <a:hlinkClick r:id="rId449" tooltip="Carlo Magno"/>
              </a:rPr>
              <a:t>Carlo Magno</a:t>
            </a:r>
            <a:r>
              <a:rPr kumimoji="0" lang="it-IT" altLang="it-IT" sz="1800" b="0" i="0" u="none" strike="noStrike" cap="none" normalizeH="0" baseline="0" smtClean="0">
                <a:ln>
                  <a:noFill/>
                </a:ln>
                <a:solidFill>
                  <a:schemeClr val="tx1"/>
                </a:solidFill>
                <a:effectLst/>
                <a:latin typeface="Arial" charset="0"/>
                <a:cs typeface="Arial" charset="0"/>
              </a:rPr>
              <a:t>.</a:t>
            </a:r>
            <a:endParaRPr kumimoji="0" lang="it-IT" altLang="it-IT" sz="102600" b="1" i="0" u="none" strike="noStrike" cap="none" normalizeH="0" baseline="0" smtClean="0">
              <a:ln>
                <a:noFill/>
              </a:ln>
              <a:solidFill>
                <a:srgbClr val="54595D"/>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02600" b="1" i="0" u="none" strike="noStrike" cap="none" normalizeH="0" baseline="0" smtClean="0">
                <a:ln>
                  <a:noFill/>
                </a:ln>
                <a:solidFill>
                  <a:srgbClr val="54595D"/>
                </a:solidFill>
                <a:effectLst/>
                <a:latin typeface="Arial" charset="0"/>
                <a:cs typeface="Arial" charset="0"/>
              </a:rPr>
              <a:t>Piazza</a:t>
            </a:r>
            <a:r>
              <a:rPr kumimoji="0" lang="it-IT" altLang="it-IT" sz="102600" b="1" i="0" u="none" strike="noStrike" cap="none" normalizeH="0" baseline="0" smtClean="0">
                <a:ln>
                  <a:noFill/>
                </a:ln>
                <a:solidFill>
                  <a:srgbClr val="54595D"/>
                </a:solidFill>
                <a:effectLst/>
                <a:latin typeface="Arial" charset="0"/>
                <a:cs typeface="Arial" charset="0"/>
                <a:hlinkClick r:id="rId450"/>
              </a:rPr>
              <a:t> di San Giovanni in Laterano[modifica wikitesto]</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900" b="0" i="0" u="none" strike="noStrike" cap="none" normalizeH="0" baseline="0" smtClean="0">
                <a:ln>
                  <a:noFill/>
                </a:ln>
                <a:solidFill>
                  <a:schemeClr val="tx1"/>
                </a:solidFill>
                <a:effectLst/>
                <a:latin typeface="Arial" charset="0"/>
                <a:cs typeface="Arial" charset="0"/>
                <a:hlinkClick r:id="rId450"/>
              </a:rPr>
              <a:t> </a:t>
            </a:r>
            <a:r>
              <a:rPr kumimoji="0" lang="it-IT" altLang="it-IT" sz="17500" b="0" i="0" u="none" strike="noStrike" cap="none" normalizeH="0" baseline="0" smtClean="0">
                <a:ln>
                  <a:noFill/>
                </a:ln>
                <a:solidFill>
                  <a:schemeClr val="tx1"/>
                </a:solidFill>
                <a:effectLst/>
                <a:latin typeface="Arial" charset="0"/>
                <a:cs typeface="Arial" charset="0"/>
              </a:rPr>
              <a:t> </a:t>
            </a:r>
            <a:endParaRPr kumimoji="0" lang="it-IT" altLang="it-IT" sz="900" b="0" i="0" u="none" strike="noStrike" cap="none" normalizeH="0" baseline="0" smtClean="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900" b="0" i="0" u="none" strike="noStrike" cap="none" normalizeH="0" baseline="0" smtClean="0">
                <a:ln>
                  <a:noFill/>
                </a:ln>
                <a:solidFill>
                  <a:schemeClr val="tx1"/>
                </a:solidFill>
                <a:effectLst/>
                <a:latin typeface="Arial" charset="0"/>
                <a:cs typeface="Arial" charset="0"/>
              </a:rPr>
              <a:t>Di fronte al </a:t>
            </a:r>
            <a:r>
              <a:rPr kumimoji="0" lang="it-IT" altLang="it-IT" sz="900" b="0" i="0" u="none" strike="noStrike" cap="none" normalizeH="0" baseline="0" smtClean="0">
                <a:ln>
                  <a:noFill/>
                </a:ln>
                <a:solidFill>
                  <a:schemeClr val="tx1"/>
                </a:solidFill>
                <a:effectLst/>
                <a:latin typeface="Arial" charset="0"/>
                <a:cs typeface="Arial" charset="0"/>
                <a:hlinkClick r:id="rId6" tooltip="Palazzo del Laterano"/>
              </a:rPr>
              <a:t>Palazzo del Laterano</a:t>
            </a:r>
            <a:r>
              <a:rPr kumimoji="0" lang="it-IT" altLang="it-IT" sz="900" b="0" i="0" u="none" strike="noStrike" cap="none" normalizeH="0" baseline="0" smtClean="0">
                <a:ln>
                  <a:noFill/>
                </a:ln>
                <a:solidFill>
                  <a:schemeClr val="tx1"/>
                </a:solidFill>
                <a:effectLst/>
                <a:latin typeface="Arial" charset="0"/>
                <a:cs typeface="Arial" charset="0"/>
              </a:rPr>
              <a:t> si trova l'</a:t>
            </a:r>
            <a:r>
              <a:rPr kumimoji="0" lang="it-IT" altLang="it-IT" sz="900" b="0" i="0" u="none" strike="noStrike" cap="none" normalizeH="0" baseline="0" smtClean="0">
                <a:ln>
                  <a:noFill/>
                </a:ln>
                <a:solidFill>
                  <a:schemeClr val="tx1"/>
                </a:solidFill>
                <a:effectLst/>
                <a:latin typeface="Arial" charset="0"/>
                <a:cs typeface="Arial" charset="0"/>
                <a:hlinkClick r:id="rId318" tooltip="Obelisco Lateranense"/>
              </a:rPr>
              <a:t>Obelisco Lateranense</a:t>
            </a:r>
            <a:endParaRPr kumimoji="0" lang="it-IT" altLang="it-IT" sz="900" b="0" i="0" u="none" strike="noStrike" cap="none" normalizeH="0" baseline="0" smtClean="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900" b="0" i="0" u="none" strike="noStrike" cap="none" normalizeH="0" baseline="0" smtClean="0">
              <a:ln>
                <a:noFill/>
              </a:ln>
              <a:solidFill>
                <a:schemeClr val="tx1"/>
              </a:solidFill>
              <a:effectLst/>
              <a:latin typeface="Arial" charset="0"/>
              <a:cs typeface="Arial" charset="0"/>
            </a:endParaRPr>
          </a:p>
        </p:txBody>
      </p:sp>
      <p:sp>
        <p:nvSpPr>
          <p:cNvPr id="60" name="Rectangle 62"/>
          <p:cNvSpPr>
            <a:spLocks noChangeArrowheads="1"/>
          </p:cNvSpPr>
          <p:nvPr/>
        </p:nvSpPr>
        <p:spPr bwMode="auto">
          <a:xfrm>
            <a:off x="457200" y="39544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chemeClr val="tx1"/>
                </a:solidFill>
                <a:effectLst/>
                <a:latin typeface="Arial" charset="0"/>
                <a:cs typeface="Arial" charset="0"/>
              </a:rPr>
              <a:t>La piazza davanti al Palazzo Laterano ospita un </a:t>
            </a:r>
            <a:r>
              <a:rPr kumimoji="0" lang="it-IT" altLang="it-IT" sz="1800" b="0" i="0" u="none" strike="noStrike" cap="none" normalizeH="0" baseline="0" smtClean="0">
                <a:ln>
                  <a:noFill/>
                </a:ln>
                <a:solidFill>
                  <a:schemeClr val="tx1"/>
                </a:solidFill>
                <a:effectLst/>
                <a:latin typeface="Arial" charset="0"/>
                <a:cs typeface="Arial" charset="0"/>
                <a:hlinkClick r:id="rId451" tooltip="Obelisco"/>
              </a:rPr>
              <a:t>obelisco</a:t>
            </a:r>
            <a:r>
              <a:rPr kumimoji="0" lang="it-IT" altLang="it-IT" sz="1800" b="0" i="0" u="none" strike="noStrike" cap="none" normalizeH="0" baseline="0" smtClean="0">
                <a:ln>
                  <a:noFill/>
                </a:ln>
                <a:solidFill>
                  <a:schemeClr val="tx1"/>
                </a:solidFill>
                <a:effectLst/>
                <a:latin typeface="Arial" charset="0"/>
                <a:cs typeface="Arial" charset="0"/>
              </a:rPr>
              <a:t> di </a:t>
            </a:r>
            <a:r>
              <a:rPr kumimoji="0" lang="it-IT" altLang="it-IT" sz="1800" b="0" i="0" u="none" strike="noStrike" cap="none" normalizeH="0" baseline="0" smtClean="0">
                <a:ln>
                  <a:noFill/>
                </a:ln>
                <a:solidFill>
                  <a:schemeClr val="tx1"/>
                </a:solidFill>
                <a:effectLst/>
                <a:latin typeface="Arial" charset="0"/>
                <a:cs typeface="Arial" charset="0"/>
                <a:hlinkClick r:id="rId452" tooltip="Granito"/>
              </a:rPr>
              <a:t>granito</a:t>
            </a:r>
            <a:r>
              <a:rPr kumimoji="0" lang="it-IT" altLang="it-IT" sz="1800" b="0" i="0" u="none" strike="noStrike" cap="none" normalizeH="0" baseline="0" smtClean="0">
                <a:ln>
                  <a:noFill/>
                </a:ln>
                <a:solidFill>
                  <a:schemeClr val="tx1"/>
                </a:solidFill>
                <a:effectLst/>
                <a:latin typeface="Arial" charset="0"/>
                <a:cs typeface="Arial" charset="0"/>
              </a:rPr>
              <a:t> rosso alto più di 30m, forse il più grande esistente. L'obelisco fu realizzato all'epoca dei faraoni </a:t>
            </a:r>
            <a:r>
              <a:rPr kumimoji="0" lang="it-IT" altLang="it-IT" sz="1800" b="0" i="0" u="none" strike="noStrike" cap="none" normalizeH="0" baseline="0" smtClean="0">
                <a:ln>
                  <a:noFill/>
                </a:ln>
                <a:solidFill>
                  <a:schemeClr val="tx1"/>
                </a:solidFill>
                <a:effectLst/>
                <a:latin typeface="Arial" charset="0"/>
                <a:cs typeface="Arial" charset="0"/>
                <a:hlinkClick r:id="rId453" tooltip="Thutmose III"/>
              </a:rPr>
              <a:t>Thutmose III</a:t>
            </a:r>
            <a:r>
              <a:rPr kumimoji="0" lang="it-IT" altLang="it-IT" sz="1800" b="0" i="0" u="none" strike="noStrike" cap="none" normalizeH="0" baseline="0" smtClean="0">
                <a:ln>
                  <a:noFill/>
                </a:ln>
                <a:solidFill>
                  <a:schemeClr val="tx1"/>
                </a:solidFill>
                <a:effectLst/>
                <a:latin typeface="Arial" charset="0"/>
                <a:cs typeface="Arial" charset="0"/>
              </a:rPr>
              <a:t> e </a:t>
            </a:r>
            <a:r>
              <a:rPr kumimoji="0" lang="it-IT" altLang="it-IT" sz="1800" b="0" i="0" u="none" strike="noStrike" cap="none" normalizeH="0" baseline="0" smtClean="0">
                <a:ln>
                  <a:noFill/>
                </a:ln>
                <a:solidFill>
                  <a:schemeClr val="tx1"/>
                </a:solidFill>
                <a:effectLst/>
                <a:latin typeface="Arial" charset="0"/>
                <a:cs typeface="Arial" charset="0"/>
                <a:hlinkClick r:id="rId454" tooltip="Thutmose IV"/>
              </a:rPr>
              <a:t>Thutmose IV</a:t>
            </a:r>
            <a:r>
              <a:rPr kumimoji="0" lang="it-IT" altLang="it-IT" sz="1800" b="0" i="0" u="none" strike="noStrike" cap="none" normalizeH="0" baseline="0" smtClean="0">
                <a:ln>
                  <a:noFill/>
                </a:ln>
                <a:solidFill>
                  <a:schemeClr val="tx1"/>
                </a:solidFill>
                <a:effectLst/>
                <a:latin typeface="Arial" charset="0"/>
                <a:cs typeface="Arial" charset="0"/>
              </a:rPr>
              <a:t> (</a:t>
            </a:r>
            <a:r>
              <a:rPr kumimoji="0" lang="it-IT" altLang="it-IT" sz="1800" b="0" i="0" u="none" strike="noStrike" cap="none" normalizeH="0" baseline="0" smtClean="0">
                <a:ln>
                  <a:noFill/>
                </a:ln>
                <a:solidFill>
                  <a:schemeClr val="tx1"/>
                </a:solidFill>
                <a:effectLst/>
                <a:latin typeface="Arial" charset="0"/>
                <a:cs typeface="Arial" charset="0"/>
                <a:hlinkClick r:id="rId455" tooltip="XV secolo a.C."/>
              </a:rPr>
              <a:t>XV secolo a.C.</a:t>
            </a:r>
            <a:r>
              <a:rPr kumimoji="0" lang="it-IT" altLang="it-IT" sz="1800" b="0" i="0" u="none" strike="noStrike" cap="none" normalizeH="0" baseline="0" smtClean="0">
                <a:ln>
                  <a:noFill/>
                </a:ln>
                <a:solidFill>
                  <a:schemeClr val="tx1"/>
                </a:solidFill>
                <a:effectLst/>
                <a:latin typeface="Arial" charset="0"/>
                <a:cs typeface="Arial" charset="0"/>
              </a:rPr>
              <a:t>) e proveniente dal tempio di </a:t>
            </a:r>
            <a:r>
              <a:rPr kumimoji="0" lang="it-IT" altLang="it-IT" sz="1800" b="0" i="0" u="none" strike="noStrike" cap="none" normalizeH="0" baseline="0" smtClean="0">
                <a:ln>
                  <a:noFill/>
                </a:ln>
                <a:solidFill>
                  <a:schemeClr val="tx1"/>
                </a:solidFill>
                <a:effectLst/>
                <a:latin typeface="Arial" charset="0"/>
                <a:cs typeface="Arial" charset="0"/>
                <a:hlinkClick r:id="rId456" tooltip="Amon"/>
              </a:rPr>
              <a:t>Ammone</a:t>
            </a:r>
            <a:r>
              <a:rPr kumimoji="0" lang="it-IT" altLang="it-IT" sz="1800" b="0" i="0" u="none" strike="noStrike" cap="none" normalizeH="0" baseline="0" smtClean="0">
                <a:ln>
                  <a:noFill/>
                </a:ln>
                <a:solidFill>
                  <a:schemeClr val="tx1"/>
                </a:solidFill>
                <a:effectLst/>
                <a:latin typeface="Arial" charset="0"/>
                <a:cs typeface="Arial" charset="0"/>
              </a:rPr>
              <a:t> a </a:t>
            </a:r>
            <a:r>
              <a:rPr kumimoji="0" lang="it-IT" altLang="it-IT" sz="900" b="0" i="0" u="none" strike="noStrike" cap="none" normalizeH="0" baseline="0" smtClean="0">
                <a:ln>
                  <a:noFill/>
                </a:ln>
                <a:solidFill>
                  <a:schemeClr val="tx1"/>
                </a:solidFill>
                <a:effectLst/>
                <a:latin typeface="Arial" charset="0"/>
                <a:cs typeface="Arial" charset="0"/>
                <a:hlinkClick r:id="rId457" tooltip="Tebe (Egitto)"/>
              </a:rPr>
              <a:t>Tebe</a:t>
            </a:r>
            <a:r>
              <a:rPr kumimoji="0" lang="it-IT" altLang="it-IT" sz="900" b="0" i="0" u="none" strike="noStrike" cap="none" normalizeH="0" baseline="0" smtClean="0">
                <a:ln>
                  <a:noFill/>
                </a:ln>
                <a:solidFill>
                  <a:schemeClr val="tx1"/>
                </a:solidFill>
                <a:effectLst/>
                <a:latin typeface="Arial" charset="0"/>
                <a:cs typeface="Arial" charset="0"/>
              </a:rPr>
              <a:t> (</a:t>
            </a:r>
            <a:r>
              <a:rPr kumimoji="0" lang="it-IT" altLang="it-IT" sz="1800" b="0" i="0" u="none" strike="noStrike" cap="none" normalizeH="0" baseline="0" smtClean="0">
                <a:ln>
                  <a:noFill/>
                </a:ln>
                <a:solidFill>
                  <a:schemeClr val="tx1"/>
                </a:solidFill>
                <a:effectLst/>
                <a:latin typeface="Arial" charset="0"/>
                <a:cs typeface="Arial" charset="0"/>
                <a:hlinkClick r:id="rId458" tooltip="Karnak"/>
              </a:rPr>
              <a:t>Karnak</a:t>
            </a:r>
            <a:r>
              <a:rPr kumimoji="0" lang="it-IT" altLang="it-IT" sz="1800" b="0" i="0" u="none" strike="noStrike" cap="none" normalizeH="0" baseline="0" smtClean="0">
                <a:ln>
                  <a:noFill/>
                </a:ln>
                <a:solidFill>
                  <a:schemeClr val="tx1"/>
                </a:solidFill>
                <a:effectLst/>
                <a:latin typeface="Arial" charset="0"/>
                <a:cs typeface="Arial" charset="0"/>
              </a:rPr>
              <a:t>) in </a:t>
            </a:r>
            <a:r>
              <a:rPr kumimoji="0" lang="it-IT" altLang="it-IT" sz="1800" b="0" i="0" u="none" strike="noStrike" cap="none" normalizeH="0" baseline="0" smtClean="0">
                <a:ln>
                  <a:noFill/>
                </a:ln>
                <a:solidFill>
                  <a:schemeClr val="tx1"/>
                </a:solidFill>
                <a:effectLst/>
                <a:latin typeface="Arial" charset="0"/>
                <a:cs typeface="Arial" charset="0"/>
                <a:hlinkClick r:id="rId459" tooltip="Egitto"/>
              </a:rPr>
              <a:t>Egitto</a:t>
            </a:r>
            <a:r>
              <a:rPr kumimoji="0" lang="it-IT" altLang="it-IT" sz="1800" b="0" i="0" u="none" strike="noStrike" cap="none" normalizeH="0" baseline="0" smtClean="0">
                <a:ln>
                  <a:noFill/>
                </a:ln>
                <a:solidFill>
                  <a:schemeClr val="tx1"/>
                </a:solidFill>
                <a:effectLst/>
                <a:latin typeface="Arial" charset="0"/>
                <a:cs typeface="Arial" charset="0"/>
              </a:rPr>
              <a:t>. Fu portato a Roma dall'imperatore </a:t>
            </a:r>
            <a:r>
              <a:rPr kumimoji="0" lang="it-IT" altLang="it-IT" sz="1800" b="0" i="0" u="none" strike="noStrike" cap="none" normalizeH="0" baseline="0" smtClean="0">
                <a:ln>
                  <a:noFill/>
                </a:ln>
                <a:solidFill>
                  <a:schemeClr val="tx1"/>
                </a:solidFill>
                <a:effectLst/>
                <a:latin typeface="Arial" charset="0"/>
                <a:cs typeface="Arial" charset="0"/>
                <a:hlinkClick r:id="rId460" tooltip="Costanzo II"/>
              </a:rPr>
              <a:t>Costanzo II</a:t>
            </a:r>
            <a:r>
              <a:rPr kumimoji="0" lang="it-IT" altLang="it-IT" sz="1800" b="0" i="0" u="none" strike="noStrike" cap="none" normalizeH="0" baseline="0" smtClean="0">
                <a:ln>
                  <a:noFill/>
                </a:ln>
                <a:solidFill>
                  <a:schemeClr val="tx1"/>
                </a:solidFill>
                <a:effectLst/>
                <a:latin typeface="Arial" charset="0"/>
                <a:cs typeface="Arial" charset="0"/>
              </a:rPr>
              <a:t> nel </a:t>
            </a:r>
            <a:r>
              <a:rPr kumimoji="0" lang="it-IT" altLang="it-IT" sz="1800" b="0" i="0" u="none" strike="noStrike" cap="none" normalizeH="0" baseline="0" smtClean="0">
                <a:ln>
                  <a:noFill/>
                </a:ln>
                <a:solidFill>
                  <a:schemeClr val="tx1"/>
                </a:solidFill>
                <a:effectLst/>
                <a:latin typeface="Arial" charset="0"/>
                <a:cs typeface="Arial" charset="0"/>
                <a:hlinkClick r:id="rId461" tooltip="357"/>
              </a:rPr>
              <a:t>357</a:t>
            </a:r>
            <a:r>
              <a:rPr kumimoji="0" lang="it-IT" altLang="it-IT" sz="1800" b="0" i="0" u="none" strike="noStrike" cap="none" normalizeH="0" baseline="0" smtClean="0">
                <a:ln>
                  <a:noFill/>
                </a:ln>
                <a:solidFill>
                  <a:schemeClr val="tx1"/>
                </a:solidFill>
                <a:effectLst/>
                <a:latin typeface="Arial" charset="0"/>
                <a:cs typeface="Arial" charset="0"/>
              </a:rPr>
              <a:t> e collocato sulla spina del </a:t>
            </a:r>
            <a:r>
              <a:rPr kumimoji="0" lang="it-IT" altLang="it-IT" sz="1800" b="0" i="0" u="none" strike="noStrike" cap="none" normalizeH="0" baseline="0" smtClean="0">
                <a:ln>
                  <a:noFill/>
                </a:ln>
                <a:solidFill>
                  <a:schemeClr val="tx1"/>
                </a:solidFill>
                <a:effectLst/>
                <a:latin typeface="Arial" charset="0"/>
                <a:cs typeface="Arial" charset="0"/>
                <a:hlinkClick r:id="rId462" tooltip="Circo Massimo"/>
              </a:rPr>
              <a:t>Circo Massimo</a:t>
            </a:r>
            <a:r>
              <a:rPr kumimoji="0" lang="it-IT" altLang="it-IT" sz="1800" b="0" i="0" u="none" strike="noStrike" cap="none" normalizeH="0" baseline="0" smtClean="0">
                <a:ln>
                  <a:noFill/>
                </a:ln>
                <a:solidFill>
                  <a:schemeClr val="tx1"/>
                </a:solidFill>
                <a:effectLst/>
                <a:latin typeface="Arial" charset="0"/>
                <a:cs typeface="Arial" charset="0"/>
              </a:rPr>
              <a:t>, dove già si trovava l'obelisco Flaminio. Fu ritrovato rotto in tre pezzi nel </a:t>
            </a:r>
            <a:r>
              <a:rPr kumimoji="0" lang="it-IT" altLang="it-IT" sz="1800" b="0" i="0" u="none" strike="noStrike" cap="none" normalizeH="0" baseline="0" smtClean="0">
                <a:ln>
                  <a:noFill/>
                </a:ln>
                <a:solidFill>
                  <a:schemeClr val="tx1"/>
                </a:solidFill>
                <a:effectLst/>
                <a:latin typeface="Arial" charset="0"/>
                <a:cs typeface="Arial" charset="0"/>
                <a:hlinkClick r:id="rId463" tooltip="1587"/>
              </a:rPr>
              <a:t>1587</a:t>
            </a:r>
            <a:r>
              <a:rPr kumimoji="0" lang="it-IT" altLang="it-IT" sz="1800" b="0" i="0" u="none" strike="noStrike" cap="none" normalizeH="0" baseline="0" smtClean="0">
                <a:ln>
                  <a:noFill/>
                </a:ln>
                <a:solidFill>
                  <a:schemeClr val="tx1"/>
                </a:solidFill>
                <a:effectLst/>
                <a:latin typeface="Arial" charset="0"/>
                <a:cs typeface="Arial" charset="0"/>
              </a:rPr>
              <a:t>, insieme all'obelisco Flaminio, e fu eretto nel </a:t>
            </a:r>
            <a:r>
              <a:rPr kumimoji="0" lang="it-IT" altLang="it-IT" sz="1800" b="0" i="0" u="none" strike="noStrike" cap="none" normalizeH="0" baseline="0" smtClean="0">
                <a:ln>
                  <a:noFill/>
                </a:ln>
                <a:solidFill>
                  <a:schemeClr val="tx1"/>
                </a:solidFill>
                <a:effectLst/>
                <a:latin typeface="Arial" charset="0"/>
                <a:cs typeface="Arial" charset="0"/>
                <a:hlinkClick r:id="rId464" tooltip="1588"/>
              </a:rPr>
              <a:t>1588</a:t>
            </a:r>
            <a:r>
              <a:rPr kumimoji="0" lang="it-IT" altLang="it-IT" sz="1800" b="0" i="0" u="none" strike="noStrike" cap="none" normalizeH="0" baseline="0" smtClean="0">
                <a:ln>
                  <a:noFill/>
                </a:ln>
                <a:solidFill>
                  <a:schemeClr val="tx1"/>
                </a:solidFill>
                <a:effectLst/>
                <a:latin typeface="Arial" charset="0"/>
                <a:cs typeface="Arial" charset="0"/>
              </a:rPr>
              <a:t> dall'architetto </a:t>
            </a:r>
            <a:r>
              <a:rPr kumimoji="0" lang="it-IT" altLang="it-IT" sz="1800" b="0" i="0" u="none" strike="noStrike" cap="none" normalizeH="0" baseline="0" smtClean="0">
                <a:ln>
                  <a:noFill/>
                </a:ln>
                <a:solidFill>
                  <a:schemeClr val="tx1"/>
                </a:solidFill>
                <a:effectLst/>
                <a:latin typeface="Arial" charset="0"/>
                <a:cs typeface="Arial" charset="0"/>
                <a:hlinkClick r:id="rId258" tooltip="Domenico Fontana"/>
              </a:rPr>
              <a:t>Domenico Fontana</a:t>
            </a:r>
            <a:r>
              <a:rPr kumimoji="0" lang="it-IT" altLang="it-IT" sz="1800" b="0" i="0" u="none" strike="noStrike" cap="none" normalizeH="0" baseline="0" smtClean="0">
                <a:ln>
                  <a:noFill/>
                </a:ln>
                <a:solidFill>
                  <a:schemeClr val="tx1"/>
                </a:solidFill>
                <a:effectLst/>
                <a:latin typeface="Arial" charset="0"/>
                <a:cs typeface="Arial" charset="0"/>
              </a:rPr>
              <a:t> per volontà di papa Sisto V nella Piazza San Giovanni.</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smtClean="0">
              <a:ln>
                <a:noFill/>
              </a:ln>
              <a:solidFill>
                <a:schemeClr val="tx1"/>
              </a:solidFill>
              <a:effectLst/>
              <a:latin typeface="Arial" charset="0"/>
              <a:cs typeface="Arial" charset="0"/>
            </a:endParaRPr>
          </a:p>
        </p:txBody>
      </p:sp>
      <p:sp>
        <p:nvSpPr>
          <p:cNvPr id="61" name="Rectangle 63"/>
          <p:cNvSpPr>
            <a:spLocks noChangeArrowheads="1"/>
          </p:cNvSpPr>
          <p:nvPr/>
        </p:nvSpPr>
        <p:spPr bwMode="auto">
          <a:xfrm>
            <a:off x="457200" y="39544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chemeClr val="tx1"/>
                </a:solidFill>
                <a:effectLst/>
                <a:latin typeface="Arial" charset="0"/>
                <a:cs typeface="Arial" charset="0"/>
              </a:rPr>
              <a:t>Nel </a:t>
            </a:r>
            <a:r>
              <a:rPr kumimoji="0" lang="it-IT" altLang="it-IT" sz="1800" b="0" i="0" u="none" strike="noStrike" cap="none" normalizeH="0" baseline="0" smtClean="0">
                <a:ln>
                  <a:noFill/>
                </a:ln>
                <a:solidFill>
                  <a:schemeClr val="tx1"/>
                </a:solidFill>
                <a:effectLst/>
                <a:latin typeface="Arial" charset="0"/>
                <a:cs typeface="Arial" charset="0"/>
                <a:hlinkClick r:id="rId465" tooltip="1929"/>
              </a:rPr>
              <a:t>1929</a:t>
            </a:r>
            <a:r>
              <a:rPr kumimoji="0" lang="it-IT" altLang="it-IT" sz="1800" b="0" i="0" u="none" strike="noStrike" cap="none" normalizeH="0" baseline="0" smtClean="0">
                <a:ln>
                  <a:noFill/>
                </a:ln>
                <a:solidFill>
                  <a:schemeClr val="tx1"/>
                </a:solidFill>
                <a:effectLst/>
                <a:latin typeface="Arial" charset="0"/>
                <a:cs typeface="Arial" charset="0"/>
              </a:rPr>
              <a:t> i </a:t>
            </a:r>
            <a:r>
              <a:rPr kumimoji="0" lang="it-IT" altLang="it-IT" sz="1800" b="0" i="0" u="none" strike="noStrike" cap="none" normalizeH="0" baseline="0" smtClean="0">
                <a:ln>
                  <a:noFill/>
                </a:ln>
                <a:solidFill>
                  <a:schemeClr val="tx1"/>
                </a:solidFill>
                <a:effectLst/>
                <a:latin typeface="Arial" charset="0"/>
                <a:cs typeface="Arial" charset="0"/>
                <a:hlinkClick r:id="rId466" tooltip="Patti Lateranensi"/>
              </a:rPr>
              <a:t>Patti Lateranensi</a:t>
            </a:r>
            <a:r>
              <a:rPr kumimoji="0" lang="it-IT" altLang="it-IT" sz="1800" b="0" i="0" u="none" strike="noStrike" cap="none" normalizeH="0" baseline="0" smtClean="0">
                <a:ln>
                  <a:noFill/>
                </a:ln>
                <a:solidFill>
                  <a:schemeClr val="tx1"/>
                </a:solidFill>
                <a:effectLst/>
                <a:latin typeface="Arial" charset="0"/>
                <a:cs typeface="Arial" charset="0"/>
              </a:rPr>
              <a:t> assicurarono la sovranità alla </a:t>
            </a:r>
            <a:r>
              <a:rPr kumimoji="0" lang="it-IT" altLang="it-IT" sz="1800" b="0" i="0" u="none" strike="noStrike" cap="none" normalizeH="0" baseline="0" smtClean="0">
                <a:ln>
                  <a:noFill/>
                </a:ln>
                <a:solidFill>
                  <a:schemeClr val="tx1"/>
                </a:solidFill>
                <a:effectLst/>
                <a:latin typeface="Arial" charset="0"/>
                <a:cs typeface="Arial" charset="0"/>
                <a:hlinkClick r:id="rId424" tooltip="Città del Vaticano"/>
              </a:rPr>
              <a:t>Città del Vaticano</a:t>
            </a:r>
            <a:r>
              <a:rPr kumimoji="0" lang="it-IT" altLang="it-IT" sz="1800" b="0" i="0" u="none" strike="noStrike" cap="none" normalizeH="0" baseline="0" smtClean="0">
                <a:ln>
                  <a:noFill/>
                </a:ln>
                <a:solidFill>
                  <a:schemeClr val="tx1"/>
                </a:solidFill>
                <a:effectLst/>
                <a:latin typeface="Arial" charset="0"/>
                <a:cs typeface="Arial" charset="0"/>
              </a:rPr>
              <a:t>, e lo status extraterritoriale al Laterano e a </a:t>
            </a:r>
            <a:r>
              <a:rPr kumimoji="0" lang="it-IT" altLang="it-IT" sz="1800" b="0" i="0" u="none" strike="noStrike" cap="none" normalizeH="0" baseline="0" smtClean="0">
                <a:ln>
                  <a:noFill/>
                </a:ln>
                <a:solidFill>
                  <a:schemeClr val="tx1"/>
                </a:solidFill>
                <a:effectLst/>
                <a:latin typeface="Arial" charset="0"/>
                <a:cs typeface="Arial" charset="0"/>
                <a:hlinkClick r:id="rId467" tooltip="Castel Gandolfo"/>
              </a:rPr>
              <a:t>Castel Gandolfo</a:t>
            </a:r>
            <a:r>
              <a:rPr kumimoji="0" lang="it-IT" altLang="it-IT" sz="1800" b="0" i="0" u="none" strike="noStrike" cap="none" normalizeH="0" baseline="0" smtClean="0">
                <a:ln>
                  <a:noFill/>
                </a:ln>
                <a:solidFill>
                  <a:schemeClr val="tx1"/>
                </a:solidFill>
                <a:effectLst/>
                <a:latin typeface="Arial" charset="0"/>
                <a:cs typeface="Arial" charset="0"/>
              </a:rPr>
              <a:t>, come possedimenti della </a:t>
            </a:r>
            <a:r>
              <a:rPr kumimoji="0" lang="it-IT" altLang="it-IT" sz="1800" b="0" i="0" u="none" strike="noStrike" cap="none" normalizeH="0" baseline="0" smtClean="0">
                <a:ln>
                  <a:noFill/>
                </a:ln>
                <a:solidFill>
                  <a:schemeClr val="tx1"/>
                </a:solidFill>
                <a:effectLst/>
                <a:latin typeface="Arial" charset="0"/>
                <a:cs typeface="Arial" charset="0"/>
                <a:hlinkClick r:id="rId468" tooltip="Santa Sede"/>
              </a:rPr>
              <a:t>Santa Sede</a:t>
            </a:r>
            <a:r>
              <a:rPr kumimoji="0" lang="it-IT" altLang="it-IT" sz="1800" b="0" i="0" u="none" strike="noStrike" cap="none" normalizeH="0" baseline="0" smtClean="0">
                <a:ln>
                  <a:noFill/>
                </a:ln>
                <a:solidFill>
                  <a:schemeClr val="tx1"/>
                </a:solidFill>
                <a:effectLst/>
                <a:latin typeface="Arial" charset="0"/>
                <a:cs typeface="Arial"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smtClean="0">
              <a:ln>
                <a:noFill/>
              </a:ln>
              <a:solidFill>
                <a:schemeClr val="tx1"/>
              </a:solidFill>
              <a:effectLst/>
              <a:latin typeface="Arial" charset="0"/>
              <a:cs typeface="Arial" charset="0"/>
            </a:endParaRPr>
          </a:p>
        </p:txBody>
      </p:sp>
      <p:sp>
        <p:nvSpPr>
          <p:cNvPr id="62" name="Rectangle 64"/>
          <p:cNvSpPr>
            <a:spLocks noChangeArrowheads="1"/>
          </p:cNvSpPr>
          <p:nvPr/>
        </p:nvSpPr>
        <p:spPr bwMode="auto">
          <a:xfrm>
            <a:off x="457200" y="39544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chemeClr val="tx1"/>
                </a:solidFill>
                <a:effectLst/>
                <a:latin typeface="Arial" charset="0"/>
                <a:cs typeface="Arial" charset="0"/>
              </a:rPr>
              <a:t>Dal </a:t>
            </a:r>
            <a:r>
              <a:rPr kumimoji="0" lang="it-IT" altLang="it-IT" sz="1800" b="0" i="0" u="none" strike="noStrike" cap="none" normalizeH="0" baseline="0" smtClean="0">
                <a:ln>
                  <a:noFill/>
                </a:ln>
                <a:solidFill>
                  <a:schemeClr val="tx1"/>
                </a:solidFill>
                <a:effectLst/>
                <a:latin typeface="Arial" charset="0"/>
                <a:cs typeface="Arial" charset="0"/>
                <a:hlinkClick r:id="rId469" tooltip="1990"/>
              </a:rPr>
              <a:t>1990</a:t>
            </a:r>
            <a:r>
              <a:rPr kumimoji="0" lang="it-IT" altLang="it-IT" sz="1800" b="0" i="0" u="none" strike="noStrike" cap="none" normalizeH="0" baseline="0" smtClean="0">
                <a:ln>
                  <a:noFill/>
                </a:ln>
                <a:solidFill>
                  <a:schemeClr val="tx1"/>
                </a:solidFill>
                <a:effectLst/>
                <a:latin typeface="Arial" charset="0"/>
                <a:cs typeface="Arial" charset="0"/>
              </a:rPr>
              <a:t> in Piazza di San Giovanni in Laterano è nata una nuova "tradizione" quella del </a:t>
            </a:r>
            <a:r>
              <a:rPr kumimoji="0" lang="it-IT" altLang="it-IT" sz="1800" b="0" i="0" u="none" strike="noStrike" cap="none" normalizeH="0" baseline="0" smtClean="0">
                <a:ln>
                  <a:noFill/>
                </a:ln>
                <a:solidFill>
                  <a:schemeClr val="tx1"/>
                </a:solidFill>
                <a:effectLst/>
                <a:latin typeface="Arial" charset="0"/>
                <a:cs typeface="Arial" charset="0"/>
                <a:hlinkClick r:id="rId470" tooltip="Concerto del Primo Maggio"/>
              </a:rPr>
              <a:t>Concerto del Primo Maggio</a:t>
            </a:r>
            <a:r>
              <a:rPr kumimoji="0" lang="it-IT" altLang="it-IT" sz="1800" b="0" i="0" u="none" strike="noStrike" cap="none" normalizeH="0" baseline="0" smtClean="0">
                <a:ln>
                  <a:noFill/>
                </a:ln>
                <a:solidFill>
                  <a:schemeClr val="tx1"/>
                </a:solidFill>
                <a:effectLst/>
                <a:latin typeface="Arial" charset="0"/>
                <a:cs typeface="Arial" charset="0"/>
              </a:rPr>
              <a:t>: nella piazza antistante la Basilica il </a:t>
            </a:r>
            <a:r>
              <a:rPr kumimoji="0" lang="it-IT" altLang="it-IT" sz="1800" b="0" i="0" u="none" strike="noStrike" cap="none" normalizeH="0" baseline="0" smtClean="0">
                <a:ln>
                  <a:noFill/>
                </a:ln>
                <a:solidFill>
                  <a:schemeClr val="tx1"/>
                </a:solidFill>
                <a:effectLst/>
                <a:latin typeface="Arial" charset="0"/>
                <a:cs typeface="Arial" charset="0"/>
                <a:hlinkClick r:id="rId471" tooltip="1º maggio"/>
              </a:rPr>
              <a:t>Primo Maggio</a:t>
            </a:r>
            <a:r>
              <a:rPr kumimoji="0" lang="it-IT" altLang="it-IT" sz="1800" b="0" i="0" u="none" strike="noStrike" cap="none" normalizeH="0" baseline="0" smtClean="0">
                <a:ln>
                  <a:noFill/>
                </a:ln>
                <a:solidFill>
                  <a:schemeClr val="tx1"/>
                </a:solidFill>
                <a:effectLst/>
                <a:latin typeface="Arial" charset="0"/>
                <a:cs typeface="Arial" charset="0"/>
              </a:rPr>
              <a:t> viene organizzato dai sindacati confederali </a:t>
            </a:r>
            <a:r>
              <a:rPr kumimoji="0" lang="it-IT" altLang="it-IT" sz="1800" b="0" i="0" u="none" strike="noStrike" cap="none" normalizeH="0" baseline="0" smtClean="0">
                <a:ln>
                  <a:noFill/>
                </a:ln>
                <a:solidFill>
                  <a:schemeClr val="tx1"/>
                </a:solidFill>
                <a:effectLst/>
                <a:latin typeface="Arial" charset="0"/>
                <a:cs typeface="Arial" charset="0"/>
                <a:hlinkClick r:id="rId472" tooltip="Confederazione Generale Italiana del Lavoro"/>
              </a:rPr>
              <a:t>CGIL</a:t>
            </a:r>
            <a:r>
              <a:rPr kumimoji="0" lang="it-IT" altLang="it-IT" sz="1800" b="0" i="0" u="none" strike="noStrike" cap="none" normalizeH="0" baseline="0" smtClean="0">
                <a:ln>
                  <a:noFill/>
                </a:ln>
                <a:solidFill>
                  <a:schemeClr val="tx1"/>
                </a:solidFill>
                <a:effectLst/>
                <a:latin typeface="Arial" charset="0"/>
                <a:cs typeface="Arial" charset="0"/>
              </a:rPr>
              <a:t>, </a:t>
            </a:r>
            <a:r>
              <a:rPr kumimoji="0" lang="it-IT" altLang="it-IT" sz="1800" b="0" i="0" u="none" strike="noStrike" cap="none" normalizeH="0" baseline="0" smtClean="0">
                <a:ln>
                  <a:noFill/>
                </a:ln>
                <a:solidFill>
                  <a:schemeClr val="tx1"/>
                </a:solidFill>
                <a:effectLst/>
                <a:latin typeface="Arial" charset="0"/>
                <a:cs typeface="Arial" charset="0"/>
                <a:hlinkClick r:id="rId473" tooltip="Confederazione Italiana Sindacati Lavoratori"/>
              </a:rPr>
              <a:t>CISL</a:t>
            </a:r>
            <a:r>
              <a:rPr kumimoji="0" lang="it-IT" altLang="it-IT" sz="1800" b="0" i="0" u="none" strike="noStrike" cap="none" normalizeH="0" baseline="0" smtClean="0">
                <a:ln>
                  <a:noFill/>
                </a:ln>
                <a:solidFill>
                  <a:schemeClr val="tx1"/>
                </a:solidFill>
                <a:effectLst/>
                <a:latin typeface="Arial" charset="0"/>
                <a:cs typeface="Arial" charset="0"/>
              </a:rPr>
              <a:t> e </a:t>
            </a:r>
            <a:r>
              <a:rPr kumimoji="0" lang="it-IT" altLang="it-IT" sz="1800" b="0" i="0" u="none" strike="noStrike" cap="none" normalizeH="0" baseline="0" smtClean="0">
                <a:ln>
                  <a:noFill/>
                </a:ln>
                <a:solidFill>
                  <a:schemeClr val="tx1"/>
                </a:solidFill>
                <a:effectLst/>
                <a:latin typeface="Arial" charset="0"/>
                <a:cs typeface="Arial" charset="0"/>
                <a:hlinkClick r:id="rId474" tooltip="Unione Italiana del Lavoro (1950)"/>
              </a:rPr>
              <a:t>UIL</a:t>
            </a:r>
            <a:r>
              <a:rPr kumimoji="0" lang="it-IT" altLang="it-IT" sz="1800" b="0" i="0" u="none" strike="noStrike" cap="none" normalizeH="0" baseline="0" smtClean="0">
                <a:ln>
                  <a:noFill/>
                </a:ln>
                <a:solidFill>
                  <a:schemeClr val="tx1"/>
                </a:solidFill>
                <a:effectLst/>
                <a:latin typeface="Arial" charset="0"/>
                <a:cs typeface="Arial" charset="0"/>
              </a:rPr>
              <a:t> un grande </a:t>
            </a:r>
            <a:r>
              <a:rPr kumimoji="0" lang="it-IT" altLang="it-IT" sz="1800" b="0" i="0" u="none" strike="noStrike" cap="none" normalizeH="0" baseline="0" smtClean="0">
                <a:ln>
                  <a:noFill/>
                </a:ln>
                <a:solidFill>
                  <a:schemeClr val="tx1"/>
                </a:solidFill>
                <a:effectLst/>
                <a:latin typeface="Arial" charset="0"/>
                <a:cs typeface="Arial" charset="0"/>
                <a:hlinkClick r:id="rId475" tooltip="Concerto"/>
              </a:rPr>
              <a:t>concerto</a:t>
            </a:r>
            <a:r>
              <a:rPr kumimoji="0" lang="it-IT" altLang="it-IT" sz="1800" b="0" i="0" u="none" strike="noStrike" cap="none" normalizeH="0" baseline="0" smtClean="0">
                <a:ln>
                  <a:noFill/>
                </a:ln>
                <a:solidFill>
                  <a:schemeClr val="tx1"/>
                </a:solidFill>
                <a:effectLst/>
                <a:latin typeface="Arial" charset="0"/>
                <a:cs typeface="Arial" charset="0"/>
              </a:rPr>
              <a:t>, al quale partecipano molti tra i più importanti cantanti e musicisti italiani e internazionali, in onore della festa dei lavoratori. Questo concerto raccoglie ogni anno numerosi giovani che accorrono da tutta Italia</a:t>
            </a:r>
            <a:r>
              <a:rPr kumimoji="0" lang="it-IT" altLang="it-IT" sz="1800" b="0" i="0" u="none" strike="noStrike" cap="none" normalizeH="0" baseline="30000" smtClean="0">
                <a:ln>
                  <a:noFill/>
                </a:ln>
                <a:solidFill>
                  <a:schemeClr val="tx1"/>
                </a:solidFill>
                <a:effectLst/>
                <a:latin typeface="Arial" charset="0"/>
                <a:cs typeface="Arial" charset="0"/>
                <a:hlinkClick r:id="rId476"/>
              </a:rPr>
              <a:t>[11]</a:t>
            </a:r>
            <a:r>
              <a:rPr kumimoji="0" lang="it-IT" altLang="it-IT" sz="1800" b="0" i="0" u="none" strike="noStrike" cap="none" normalizeH="0" baseline="30000" smtClean="0">
                <a:ln>
                  <a:noFill/>
                </a:ln>
                <a:solidFill>
                  <a:schemeClr val="tx1"/>
                </a:solidFill>
                <a:effectLst/>
                <a:latin typeface="Arial" charset="0"/>
                <a:cs typeface="Arial" charset="0"/>
                <a:hlinkClick r:id="rId477"/>
              </a:rPr>
              <a:t>[12]</a:t>
            </a:r>
            <a:r>
              <a:rPr kumimoji="0" lang="it-IT" altLang="it-IT" sz="1800" b="0" i="0" u="none" strike="noStrike" cap="none" normalizeH="0" baseline="0" smtClean="0">
                <a:ln>
                  <a:noFill/>
                </a:ln>
                <a:solidFill>
                  <a:schemeClr val="tx1"/>
                </a:solidFill>
                <a:effectLst/>
                <a:latin typeface="Arial" charset="0"/>
                <a:cs typeface="Arial"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smtClean="0">
              <a:ln>
                <a:noFill/>
              </a:ln>
              <a:solidFill>
                <a:schemeClr val="tx1"/>
              </a:solidFill>
              <a:effectLst/>
              <a:latin typeface="Arial" charset="0"/>
              <a:cs typeface="Arial" charset="0"/>
            </a:endParaRPr>
          </a:p>
        </p:txBody>
      </p:sp>
      <p:sp>
        <p:nvSpPr>
          <p:cNvPr id="63" name="Rectangle 65"/>
          <p:cNvSpPr>
            <a:spLocks noChangeArrowheads="1"/>
          </p:cNvSpPr>
          <p:nvPr/>
        </p:nvSpPr>
        <p:spPr bwMode="auto">
          <a:xfrm>
            <a:off x="457200" y="39544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chemeClr val="tx1"/>
                </a:solidFill>
                <a:effectLst/>
                <a:latin typeface="Arial" charset="0"/>
                <a:cs typeface="Arial" charset="0"/>
              </a:rPr>
              <a:t>Nel 15 ottobre 2000, una lapide commemorativa in onore delle vittime della miseria è stata posta sul sagrato della basilica. Riproduce l'originale inaugurato sul Sagrato delle Libertà e dei Diritti dell'Uomo, al Trocadero a Parigi, il 17 ottobre 1987, da </a:t>
            </a:r>
            <a:r>
              <a:rPr kumimoji="0" lang="it-IT" altLang="it-IT" sz="900" b="0" i="0" u="none" strike="noStrike" cap="none" normalizeH="0" baseline="0" smtClean="0">
                <a:ln>
                  <a:noFill/>
                </a:ln>
                <a:solidFill>
                  <a:schemeClr val="tx1"/>
                </a:solidFill>
                <a:effectLst/>
                <a:latin typeface="Arial" charset="0"/>
                <a:cs typeface="Arial" charset="0"/>
                <a:hlinkClick r:id="rId478" tooltip="Padre Joseph Wresinski (la pagina non esiste)"/>
              </a:rPr>
              <a:t>padre Joseph Wresinski</a:t>
            </a:r>
            <a:r>
              <a:rPr kumimoji="0" lang="it-IT" altLang="it-IT" sz="900" b="0" i="0" u="none" strike="noStrike" cap="none" normalizeH="0" baseline="0" smtClean="0">
                <a:ln>
                  <a:noFill/>
                </a:ln>
                <a:solidFill>
                  <a:schemeClr val="tx1"/>
                </a:solidFill>
                <a:effectLst/>
                <a:latin typeface="Arial" charset="0"/>
                <a:cs typeface="Arial" charset="0"/>
              </a:rPr>
              <a:t>, fondatore del Movimento Internazionale ATD Quarto Mondo, alla presenza di 100 000 difensori dei Diritti dell'Uomo di tutti paesi, condizioni e origini. Nel 1992, il 17 ottobre fu proclamato Giornata Mondiale del Rifiuto della Miseria dalle </a:t>
            </a:r>
            <a:r>
              <a:rPr kumimoji="0" lang="it-IT" altLang="it-IT" sz="1800" b="0" i="0" u="none" strike="noStrike" cap="none" normalizeH="0" baseline="0" smtClean="0">
                <a:ln>
                  <a:noFill/>
                </a:ln>
                <a:solidFill>
                  <a:schemeClr val="tx1"/>
                </a:solidFill>
                <a:effectLst/>
                <a:latin typeface="Arial" charset="0"/>
                <a:cs typeface="Arial" charset="0"/>
                <a:hlinkClick r:id="rId479" tooltip="Organizzazione delle Nazioni Unite"/>
              </a:rPr>
              <a:t>Nazioni unite</a:t>
            </a:r>
            <a:r>
              <a:rPr kumimoji="0" lang="it-IT" altLang="it-IT" sz="1800" b="0" i="0" u="none" strike="noStrike" cap="none" normalizeH="0" baseline="0" smtClean="0">
                <a:ln>
                  <a:noFill/>
                </a:ln>
                <a:solidFill>
                  <a:schemeClr val="tx1"/>
                </a:solidFill>
                <a:effectLst/>
                <a:latin typeface="Arial" charset="0"/>
                <a:cs typeface="Arial" charset="0"/>
              </a:rPr>
              <a:t>, e si celebra ormai ogni anno in tutto il mondo. I</a:t>
            </a:r>
            <a:r>
              <a:rPr kumimoji="0" lang="it-IT" altLang="it-IT" sz="1800" b="0" i="0" u="none" strike="noStrike" cap="none" normalizeH="0" baseline="0" smtClean="0">
                <a:ln>
                  <a:noFill/>
                </a:ln>
                <a:solidFill>
                  <a:schemeClr val="tx1"/>
                </a:solidFill>
                <a:effectLst/>
                <a:latin typeface="Arial" charset="0"/>
                <a:cs typeface="Arial" charset="0"/>
                <a:hlinkClick r:id="rId480"/>
              </a:rPr>
              <a:t>l testo della lapide proclama:</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900" b="0" i="0" u="none" strike="noStrike" cap="none" normalizeH="0" baseline="0" smtClean="0">
                <a:ln>
                  <a:noFill/>
                </a:ln>
                <a:solidFill>
                  <a:schemeClr val="tx1"/>
                </a:solidFill>
                <a:effectLst/>
                <a:latin typeface="Arial" charset="0"/>
                <a:cs typeface="Arial" charset="0"/>
                <a:hlinkClick r:id="rId480"/>
              </a:rPr>
              <a:t> </a:t>
            </a:r>
            <a:r>
              <a:rPr kumimoji="0" lang="it-IT" altLang="it-IT" sz="8900" b="0" i="0" u="none" strike="noStrike" cap="none" normalizeH="0" baseline="0" smtClean="0">
                <a:ln>
                  <a:noFill/>
                </a:ln>
                <a:solidFill>
                  <a:schemeClr val="tx1"/>
                </a:solidFill>
                <a:effectLst/>
                <a:latin typeface="Arial" charset="0"/>
                <a:cs typeface="Arial" charset="0"/>
              </a:rPr>
              <a:t> </a:t>
            </a:r>
            <a:endParaRPr kumimoji="0" lang="it-IT" altLang="it-IT" sz="900" b="0" i="0" u="none" strike="noStrike" cap="none" normalizeH="0" baseline="0" smtClean="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900" b="0" i="0" u="none" strike="noStrike" cap="none" normalizeH="0" baseline="0" smtClean="0">
                <a:ln>
                  <a:noFill/>
                </a:ln>
                <a:solidFill>
                  <a:schemeClr val="tx1"/>
                </a:solidFill>
                <a:effectLst/>
                <a:latin typeface="Arial" charset="0"/>
                <a:cs typeface="Arial" charset="0"/>
              </a:rPr>
              <a:t>Sagrato della Basilica di San Giovanni in Laterano - Lapide inaugurata il 15 ottobre 2000 da SER il Cardinale Roger Etchegaray.</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900" b="0" i="0" u="none" strike="noStrike" cap="none" normalizeH="0" baseline="0" smtClean="0">
              <a:ln>
                <a:noFill/>
              </a:ln>
              <a:solidFill>
                <a:schemeClr val="tx1"/>
              </a:solidFill>
              <a:effectLst/>
              <a:latin typeface="Arial" charset="0"/>
              <a:cs typeface="Arial" charset="0"/>
            </a:endParaRPr>
          </a:p>
        </p:txBody>
      </p:sp>
      <p:sp>
        <p:nvSpPr>
          <p:cNvPr id="64" name="Rectangle 67"/>
          <p:cNvSpPr>
            <a:spLocks noChangeArrowheads="1"/>
          </p:cNvSpPr>
          <p:nvPr/>
        </p:nvSpPr>
        <p:spPr bwMode="auto">
          <a:xfrm>
            <a:off x="457200" y="395446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0" i="1" u="none" strike="noStrike" cap="none" normalizeH="0" baseline="0" smtClean="0">
                <a:ln>
                  <a:noFill/>
                </a:ln>
                <a:solidFill>
                  <a:schemeClr val="tx1"/>
                </a:solidFill>
                <a:effectLst/>
                <a:latin typeface="Arial" charset="0"/>
                <a:cs typeface="Arial" charset="0"/>
              </a:rPr>
              <a:t>"I difensori dei diritti dell'Uomo e del Cittadino di tutti i paesi si sono riuniti su questo sagrato. Hanno reso omaggio alle vittime della fame, dell'ignoranza e della violenza. Hanno sostenuto di essere convinti che la miseria non è fatale. Hanno proclamato la loro solidarietà con coloro che in tutto il mondo lottano per distruggerla".</a:t>
            </a:r>
            <a:endParaRPr kumimoji="0" lang="it-IT" altLang="it-IT" sz="1800" b="0" i="0" u="none" strike="noStrike" cap="none" normalizeH="0" baseline="0" smtClean="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smtClean="0">
              <a:ln>
                <a:noFill/>
              </a:ln>
              <a:solidFill>
                <a:schemeClr val="tx1"/>
              </a:solidFill>
              <a:effectLst/>
              <a:latin typeface="Arial" charset="0"/>
              <a:cs typeface="Arial" charset="0"/>
            </a:endParaRPr>
          </a:p>
        </p:txBody>
      </p:sp>
      <p:sp>
        <p:nvSpPr>
          <p:cNvPr id="65" name="Rectangle 68"/>
          <p:cNvSpPr>
            <a:spLocks noChangeArrowheads="1"/>
          </p:cNvSpPr>
          <p:nvPr/>
        </p:nvSpPr>
        <p:spPr bwMode="auto">
          <a:xfrm>
            <a:off x="457200" y="395446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0" i="1" u="none" strike="noStrike" cap="none" normalizeH="0" baseline="0" smtClean="0">
                <a:ln>
                  <a:noFill/>
                </a:ln>
                <a:solidFill>
                  <a:schemeClr val="tx1"/>
                </a:solidFill>
                <a:effectLst/>
                <a:latin typeface="Arial" charset="0"/>
                <a:cs typeface="Arial" charset="0"/>
              </a:rPr>
              <a:t>"Laddove gli uomini sono condannati a vivere nella miseria, i diritti dell'uomo sono violati. Unirsi per farli rispettare è un dovere sacro. Padre Joseph Wresinski, Parigi, 17 ottobre 1987".</a:t>
            </a:r>
            <a:endParaRPr kumimoji="0" lang="it-IT" altLang="it-IT" sz="1800" b="0" i="0" u="none" strike="noStrike" cap="none" normalizeH="0" baseline="0" smtClean="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smtClean="0">
              <a:ln>
                <a:noFill/>
              </a:ln>
              <a:solidFill>
                <a:schemeClr val="tx1"/>
              </a:solidFill>
              <a:effectLst/>
              <a:latin typeface="Arial" charset="0"/>
              <a:cs typeface="Arial" charset="0"/>
            </a:endParaRPr>
          </a:p>
        </p:txBody>
      </p:sp>
      <p:sp>
        <p:nvSpPr>
          <p:cNvPr id="66" name="Rectangle 69"/>
          <p:cNvSpPr>
            <a:spLocks noChangeArrowheads="1"/>
          </p:cNvSpPr>
          <p:nvPr/>
        </p:nvSpPr>
        <p:spPr bwMode="auto">
          <a:xfrm>
            <a:off x="457200" y="395446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0" i="1" u="none" strike="noStrike" cap="none" normalizeH="0" baseline="0" smtClean="0">
                <a:ln>
                  <a:noFill/>
                </a:ln>
                <a:solidFill>
                  <a:schemeClr val="tx1"/>
                </a:solidFill>
                <a:effectLst/>
                <a:latin typeface="Arial" charset="0"/>
                <a:cs typeface="Arial" charset="0"/>
              </a:rPr>
              <a:t>"Mai più discriminazioni, esclusioni, oppressioni, disprezzo dei poveri e degli ultimi. Giovanni Paolo II, Roma, 12 marzo 2000".</a:t>
            </a:r>
            <a:endParaRPr kumimoji="0" lang="it-IT" altLang="it-IT" sz="1300" b="1" i="0" u="none" strike="noStrike" cap="none" normalizeH="0" baseline="0" smtClean="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300" b="1" i="0" u="none" strike="noStrike" cap="none" normalizeH="0" baseline="0" smtClean="0">
                <a:ln>
                  <a:noFill/>
                </a:ln>
                <a:solidFill>
                  <a:schemeClr val="tx1"/>
                </a:solidFill>
                <a:effectLst/>
                <a:latin typeface="Arial" charset="0"/>
                <a:cs typeface="Arial" charset="0"/>
              </a:rPr>
              <a:t>Liturgie e tradizioni di san Giovanni i</a:t>
            </a:r>
            <a:r>
              <a:rPr kumimoji="0" lang="it-IT" altLang="it-IT" sz="1300" b="1" i="0" u="none" strike="noStrike" cap="none" normalizeH="0" baseline="0" smtClean="0">
                <a:ln>
                  <a:noFill/>
                </a:ln>
                <a:solidFill>
                  <a:schemeClr val="tx1"/>
                </a:solidFill>
                <a:effectLst/>
                <a:latin typeface="Arial" charset="0"/>
                <a:cs typeface="Arial" charset="0"/>
                <a:hlinkClick r:id="rId481"/>
              </a:rPr>
              <a:t>n Laterano[modifica wikitesto]</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900" b="0" i="0" u="none" strike="noStrike" cap="none" normalizeH="0" baseline="0" smtClean="0">
                <a:ln>
                  <a:noFill/>
                </a:ln>
                <a:solidFill>
                  <a:schemeClr val="tx1"/>
                </a:solidFill>
                <a:effectLst/>
                <a:latin typeface="Arial" charset="0"/>
                <a:cs typeface="Arial" charset="0"/>
                <a:hlinkClick r:id="rId481"/>
              </a:rPr>
              <a:t> </a:t>
            </a:r>
            <a:r>
              <a:rPr kumimoji="0" lang="it-IT" altLang="it-IT" sz="9900" b="0" i="0" u="none" strike="noStrike" cap="none" normalizeH="0" baseline="0" smtClean="0">
                <a:ln>
                  <a:noFill/>
                </a:ln>
                <a:solidFill>
                  <a:schemeClr val="tx1"/>
                </a:solidFill>
                <a:effectLst/>
                <a:latin typeface="Arial" charset="0"/>
                <a:cs typeface="Arial" charset="0"/>
              </a:rPr>
              <a:t> </a:t>
            </a:r>
            <a:endParaRPr kumimoji="0" lang="it-IT" altLang="it-IT" sz="900" b="0" i="0" u="none" strike="noStrike" cap="none" normalizeH="0" baseline="0" smtClean="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900" b="0" i="0" u="none" strike="noStrike" cap="none" normalizeH="0" baseline="0" smtClean="0">
                <a:ln>
                  <a:noFill/>
                </a:ln>
                <a:solidFill>
                  <a:schemeClr val="tx1"/>
                </a:solidFill>
                <a:effectLst/>
                <a:latin typeface="Arial" charset="0"/>
                <a:cs typeface="Arial" charset="0"/>
                <a:hlinkClick r:id="rId482" tooltip="Ettore Roesler Franz"/>
              </a:rPr>
              <a:t>Ettore Roesler Franz</a:t>
            </a:r>
            <a:r>
              <a:rPr kumimoji="0" lang="it-IT" altLang="it-IT" sz="900" b="0" i="0" u="none" strike="noStrike" cap="none" normalizeH="0" baseline="0" smtClean="0">
                <a:ln>
                  <a:noFill/>
                </a:ln>
                <a:solidFill>
                  <a:schemeClr val="tx1"/>
                </a:solidFill>
                <a:effectLst/>
                <a:latin typeface="Arial" charset="0"/>
                <a:cs typeface="Arial" charset="0"/>
              </a:rPr>
              <a:t>, la festa di San Giovanni sotto l'obelisco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900" b="0" i="0" u="none" strike="noStrike" cap="none" normalizeH="0" baseline="0" smtClean="0">
              <a:ln>
                <a:noFill/>
              </a:ln>
              <a:solidFill>
                <a:schemeClr val="tx1"/>
              </a:solidFill>
              <a:effectLst/>
              <a:latin typeface="Arial" charset="0"/>
              <a:cs typeface="Arial" charset="0"/>
            </a:endParaRPr>
          </a:p>
        </p:txBody>
      </p:sp>
      <p:sp>
        <p:nvSpPr>
          <p:cNvPr id="67" name="Rectangle 71"/>
          <p:cNvSpPr>
            <a:spLocks noChangeArrowheads="1"/>
          </p:cNvSpPr>
          <p:nvPr/>
        </p:nvSpPr>
        <p:spPr bwMode="auto">
          <a:xfrm>
            <a:off x="457200" y="39544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chemeClr val="tx1"/>
                </a:solidFill>
                <a:effectLst/>
                <a:latin typeface="Arial" charset="0"/>
                <a:cs typeface="Arial" charset="0"/>
              </a:rPr>
              <a:t>Nel </a:t>
            </a:r>
            <a:r>
              <a:rPr kumimoji="0" lang="it-IT" altLang="it-IT" sz="1800" b="0" i="0" u="none" strike="noStrike" cap="none" normalizeH="0" baseline="0" smtClean="0">
                <a:ln>
                  <a:noFill/>
                </a:ln>
                <a:solidFill>
                  <a:schemeClr val="tx1"/>
                </a:solidFill>
                <a:effectLst/>
                <a:latin typeface="Arial" charset="0"/>
                <a:cs typeface="Arial" charset="0"/>
                <a:hlinkClick r:id="rId483" tooltip="Calendario liturgico"/>
              </a:rPr>
              <a:t>calendario liturgico</a:t>
            </a:r>
            <a:r>
              <a:rPr kumimoji="0" lang="it-IT" altLang="it-IT" sz="1800" b="0" i="0" u="none" strike="noStrike" cap="none" normalizeH="0" baseline="0" smtClean="0">
                <a:ln>
                  <a:noFill/>
                </a:ln>
                <a:solidFill>
                  <a:schemeClr val="tx1"/>
                </a:solidFill>
                <a:effectLst/>
                <a:latin typeface="Arial" charset="0"/>
                <a:cs typeface="Arial" charset="0"/>
              </a:rPr>
              <a:t> della </a:t>
            </a:r>
            <a:r>
              <a:rPr kumimoji="0" lang="it-IT" altLang="it-IT" sz="1800" b="0" i="0" u="none" strike="noStrike" cap="none" normalizeH="0" baseline="0" smtClean="0">
                <a:ln>
                  <a:noFill/>
                </a:ln>
                <a:solidFill>
                  <a:schemeClr val="tx1"/>
                </a:solidFill>
                <a:effectLst/>
                <a:latin typeface="Arial" charset="0"/>
                <a:cs typeface="Arial" charset="0"/>
                <a:hlinkClick r:id="rId19" tooltip="Chiesa cattolica"/>
              </a:rPr>
              <a:t>Chiesa cattolica</a:t>
            </a:r>
            <a:r>
              <a:rPr kumimoji="0" lang="it-IT" altLang="it-IT" sz="1800" b="0" i="0" u="none" strike="noStrike" cap="none" normalizeH="0" baseline="0" smtClean="0">
                <a:ln>
                  <a:noFill/>
                </a:ln>
                <a:solidFill>
                  <a:schemeClr val="tx1"/>
                </a:solidFill>
                <a:effectLst/>
                <a:latin typeface="Arial" charset="0"/>
                <a:cs typeface="Arial" charset="0"/>
              </a:rPr>
              <a:t>, la festa della Dedicazione della </a:t>
            </a:r>
            <a:r>
              <a:rPr kumimoji="0" lang="it-IT" altLang="it-IT" sz="1800" b="0" i="0" u="none" strike="noStrike" cap="none" normalizeH="0" baseline="0" smtClean="0">
                <a:ln>
                  <a:noFill/>
                </a:ln>
                <a:solidFill>
                  <a:schemeClr val="tx1"/>
                </a:solidFill>
                <a:effectLst/>
                <a:latin typeface="Arial" charset="0"/>
                <a:cs typeface="Arial" charset="0"/>
                <a:hlinkClick r:id="rId484" tooltip="Basilica"/>
              </a:rPr>
              <a:t>Basilica</a:t>
            </a:r>
            <a:r>
              <a:rPr kumimoji="0" lang="it-IT" altLang="it-IT" sz="1800" b="0" i="0" u="none" strike="noStrike" cap="none" normalizeH="0" baseline="0" smtClean="0">
                <a:ln>
                  <a:noFill/>
                </a:ln>
                <a:solidFill>
                  <a:schemeClr val="tx1"/>
                </a:solidFill>
                <a:effectLst/>
                <a:latin typeface="Arial" charset="0"/>
                <a:cs typeface="Arial" charset="0"/>
              </a:rPr>
              <a:t> di San Giovanni in Laterano è il 9 novembre.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smtClean="0">
              <a:ln>
                <a:noFill/>
              </a:ln>
              <a:solidFill>
                <a:schemeClr val="tx1"/>
              </a:solidFill>
              <a:effectLst/>
              <a:latin typeface="Arial" charset="0"/>
              <a:cs typeface="Arial" charset="0"/>
            </a:endParaRPr>
          </a:p>
        </p:txBody>
      </p:sp>
      <p:sp>
        <p:nvSpPr>
          <p:cNvPr id="68" name="Rectangle 72"/>
          <p:cNvSpPr>
            <a:spLocks noChangeArrowheads="1"/>
          </p:cNvSpPr>
          <p:nvPr/>
        </p:nvSpPr>
        <p:spPr bwMode="auto">
          <a:xfrm>
            <a:off x="457200" y="39544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chemeClr val="tx1"/>
                </a:solidFill>
                <a:effectLst/>
                <a:latin typeface="Arial" charset="0"/>
                <a:cs typeface="Arial" charset="0"/>
              </a:rPr>
              <a:t>Come sede vescovile di Roma, san Giovanni ospita grandi </a:t>
            </a:r>
            <a:r>
              <a:rPr kumimoji="0" lang="it-IT" altLang="it-IT" sz="1800" b="0" i="0" u="none" strike="noStrike" cap="none" normalizeH="0" baseline="0" smtClean="0">
                <a:ln>
                  <a:noFill/>
                </a:ln>
                <a:solidFill>
                  <a:schemeClr val="tx1"/>
                </a:solidFill>
                <a:effectLst/>
                <a:latin typeface="Arial" charset="0"/>
                <a:cs typeface="Arial" charset="0"/>
                <a:hlinkClick r:id="rId485" tooltip="Liturgia"/>
              </a:rPr>
              <a:t>liturgie</a:t>
            </a:r>
            <a:r>
              <a:rPr kumimoji="0" lang="it-IT" altLang="it-IT" sz="1800" b="0" i="0" u="none" strike="noStrike" cap="none" normalizeH="0" baseline="0" smtClean="0">
                <a:ln>
                  <a:noFill/>
                </a:ln>
                <a:solidFill>
                  <a:schemeClr val="tx1"/>
                </a:solidFill>
                <a:effectLst/>
                <a:latin typeface="Arial" charset="0"/>
                <a:cs typeface="Arial" charset="0"/>
              </a:rPr>
              <a:t>, ed era anticamente meta delle principali processioni della Roma papalina. Proprio in funzione di tutto ciò </a:t>
            </a:r>
            <a:r>
              <a:rPr kumimoji="0" lang="it-IT" altLang="it-IT" sz="1800" b="0" i="0" u="none" strike="noStrike" cap="none" normalizeH="0" baseline="0" smtClean="0">
                <a:ln>
                  <a:noFill/>
                </a:ln>
                <a:solidFill>
                  <a:schemeClr val="tx1"/>
                </a:solidFill>
                <a:effectLst/>
                <a:latin typeface="Arial" charset="0"/>
                <a:cs typeface="Arial" charset="0"/>
                <a:hlinkClick r:id="rId486" tooltip="Papa Gregorio XIII"/>
              </a:rPr>
              <a:t>papa Gregorio XIII</a:t>
            </a:r>
            <a:r>
              <a:rPr kumimoji="0" lang="it-IT" altLang="it-IT" sz="1800" b="0" i="0" u="none" strike="noStrike" cap="none" normalizeH="0" baseline="0" smtClean="0">
                <a:ln>
                  <a:noFill/>
                </a:ln>
                <a:solidFill>
                  <a:schemeClr val="tx1"/>
                </a:solidFill>
                <a:effectLst/>
                <a:latin typeface="Arial" charset="0"/>
                <a:cs typeface="Arial" charset="0"/>
              </a:rPr>
              <a:t> aprì alla fine del Cinquecento la via Merulana, poi prolungata da </a:t>
            </a:r>
            <a:r>
              <a:rPr kumimoji="0" lang="it-IT" altLang="it-IT" sz="900" b="0" i="0" u="none" strike="noStrike" cap="none" normalizeH="0" baseline="0" smtClean="0">
                <a:ln>
                  <a:noFill/>
                </a:ln>
                <a:solidFill>
                  <a:schemeClr val="tx1"/>
                </a:solidFill>
                <a:effectLst/>
                <a:latin typeface="Arial" charset="0"/>
                <a:cs typeface="Arial" charset="0"/>
                <a:hlinkClick r:id="rId389" tooltip="Sisto V"/>
              </a:rPr>
              <a:t>Sisto V</a:t>
            </a:r>
            <a:r>
              <a:rPr kumimoji="0" lang="it-IT" altLang="it-IT" sz="900" b="0" i="0" u="none" strike="noStrike" cap="none" normalizeH="0" baseline="0" smtClean="0">
                <a:ln>
                  <a:noFill/>
                </a:ln>
                <a:solidFill>
                  <a:schemeClr val="tx1"/>
                </a:solidFill>
                <a:effectLst/>
                <a:latin typeface="Arial" charset="0"/>
                <a:cs typeface="Arial" charset="0"/>
              </a:rPr>
              <a:t> per offrire un adeguato scenario a processioni e cortei pontifici tra la </a:t>
            </a:r>
            <a:r>
              <a:rPr kumimoji="0" lang="it-IT" altLang="it-IT" sz="1800" b="0" i="0" u="none" strike="noStrike" cap="none" normalizeH="0" baseline="0" smtClean="0">
                <a:ln>
                  <a:noFill/>
                </a:ln>
                <a:solidFill>
                  <a:schemeClr val="tx1"/>
                </a:solidFill>
                <a:effectLst/>
                <a:latin typeface="Arial" charset="0"/>
                <a:cs typeface="Arial" charset="0"/>
                <a:hlinkClick r:id="rId25" tooltip="Basilica di Santa Maria Maggiore"/>
              </a:rPr>
              <a:t>Basilica di Santa Maria Maggiore</a:t>
            </a:r>
            <a:r>
              <a:rPr kumimoji="0" lang="it-IT" altLang="it-IT" sz="1800" b="0" i="0" u="none" strike="noStrike" cap="none" normalizeH="0" baseline="0" smtClean="0">
                <a:ln>
                  <a:noFill/>
                </a:ln>
                <a:solidFill>
                  <a:schemeClr val="tx1"/>
                </a:solidFill>
                <a:effectLst/>
                <a:latin typeface="Arial" charset="0"/>
                <a:cs typeface="Arial" charset="0"/>
              </a:rPr>
              <a:t>, la Basilica di San Giovanni in Laterano, la </a:t>
            </a:r>
            <a:r>
              <a:rPr kumimoji="0" lang="it-IT" altLang="it-IT" sz="1800" b="0" i="0" u="none" strike="noStrike" cap="none" normalizeH="0" baseline="0" smtClean="0">
                <a:ln>
                  <a:noFill/>
                </a:ln>
                <a:solidFill>
                  <a:schemeClr val="tx1"/>
                </a:solidFill>
                <a:effectLst/>
                <a:latin typeface="Arial" charset="0"/>
                <a:cs typeface="Arial" charset="0"/>
                <a:hlinkClick r:id="rId7" tooltip="Scala Santa"/>
              </a:rPr>
              <a:t>Scala Santa</a:t>
            </a:r>
            <a:r>
              <a:rPr kumimoji="0" lang="it-IT" altLang="it-IT" sz="1800" b="0" i="0" u="none" strike="noStrike" cap="none" normalizeH="0" baseline="0" smtClean="0">
                <a:ln>
                  <a:noFill/>
                </a:ln>
                <a:solidFill>
                  <a:schemeClr val="tx1"/>
                </a:solidFill>
                <a:effectLst/>
                <a:latin typeface="Arial" charset="0"/>
                <a:cs typeface="Arial" charset="0"/>
              </a:rPr>
              <a:t> e la </a:t>
            </a:r>
            <a:r>
              <a:rPr kumimoji="0" lang="it-IT" altLang="it-IT" sz="1800" b="0" i="0" u="none" strike="noStrike" cap="none" normalizeH="0" baseline="0" smtClean="0">
                <a:ln>
                  <a:noFill/>
                </a:ln>
                <a:solidFill>
                  <a:schemeClr val="tx1"/>
                </a:solidFill>
                <a:effectLst/>
                <a:latin typeface="Arial" charset="0"/>
                <a:cs typeface="Arial" charset="0"/>
                <a:hlinkClick r:id="rId487" tooltip="Basilica di Santa Croce in Gerusalemme"/>
              </a:rPr>
              <a:t>Basilica di Santa Croce in Gerusalemme</a:t>
            </a:r>
            <a:r>
              <a:rPr kumimoji="0" lang="it-IT" altLang="it-IT" sz="1800" b="0" i="0" u="none" strike="noStrike" cap="none" normalizeH="0" baseline="0" smtClean="0">
                <a:ln>
                  <a:noFill/>
                </a:ln>
                <a:solidFill>
                  <a:schemeClr val="tx1"/>
                </a:solidFill>
                <a:effectLst/>
                <a:latin typeface="Arial" charset="0"/>
                <a:cs typeface="Arial" charset="0"/>
              </a:rPr>
              <a:t>. Di queste grandi e frequenti processioni sussiste ancora solo quella del </a:t>
            </a:r>
            <a:r>
              <a:rPr kumimoji="0" lang="it-IT" altLang="it-IT" sz="1800" b="0" i="0" u="none" strike="noStrike" cap="none" normalizeH="0" baseline="0" smtClean="0">
                <a:ln>
                  <a:noFill/>
                </a:ln>
                <a:solidFill>
                  <a:schemeClr val="tx1"/>
                </a:solidFill>
                <a:effectLst/>
                <a:latin typeface="Arial" charset="0"/>
                <a:cs typeface="Arial" charset="0"/>
                <a:hlinkClick r:id="rId488" tooltip="Corpus Domini"/>
              </a:rPr>
              <a:t>Corpus Domini</a:t>
            </a:r>
            <a:r>
              <a:rPr kumimoji="0" lang="it-IT" altLang="it-IT" sz="1800" b="0" i="0" u="none" strike="noStrike" cap="none" normalizeH="0" baseline="0" smtClean="0">
                <a:ln>
                  <a:noFill/>
                </a:ln>
                <a:solidFill>
                  <a:schemeClr val="tx1"/>
                </a:solidFill>
                <a:effectLst/>
                <a:latin typeface="Arial" charset="0"/>
                <a:cs typeface="Arial" charset="0"/>
              </a:rPr>
              <a:t>, ripristinata da </a:t>
            </a:r>
            <a:r>
              <a:rPr kumimoji="0" lang="it-IT" altLang="it-IT" sz="1800" b="0" i="0" u="none" strike="noStrike" cap="none" normalizeH="0" baseline="0" smtClean="0">
                <a:ln>
                  <a:noFill/>
                </a:ln>
                <a:solidFill>
                  <a:schemeClr val="tx1"/>
                </a:solidFill>
                <a:effectLst/>
                <a:latin typeface="Arial" charset="0"/>
                <a:cs typeface="Arial" charset="0"/>
                <a:hlinkClick r:id="rId489" tooltip="Papa Giovanni Paolo II"/>
              </a:rPr>
              <a:t>Papa Giovanni Paolo II</a:t>
            </a:r>
            <a:r>
              <a:rPr kumimoji="0" lang="it-IT" altLang="it-IT" sz="1800" b="0" i="0" u="none" strike="noStrike" cap="none" normalizeH="0" baseline="0" smtClean="0">
                <a:ln>
                  <a:noFill/>
                </a:ln>
                <a:solidFill>
                  <a:schemeClr val="tx1"/>
                </a:solidFill>
                <a:effectLst/>
                <a:latin typeface="Arial" charset="0"/>
                <a:cs typeface="Arial"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smtClean="0">
              <a:ln>
                <a:noFill/>
              </a:ln>
              <a:solidFill>
                <a:schemeClr val="tx1"/>
              </a:solidFill>
              <a:effectLst/>
              <a:latin typeface="Arial" charset="0"/>
              <a:cs typeface="Arial" charset="0"/>
            </a:endParaRPr>
          </a:p>
        </p:txBody>
      </p:sp>
      <p:sp>
        <p:nvSpPr>
          <p:cNvPr id="69" name="Rectangle 73"/>
          <p:cNvSpPr>
            <a:spLocks noChangeArrowheads="1"/>
          </p:cNvSpPr>
          <p:nvPr/>
        </p:nvSpPr>
        <p:spPr bwMode="auto">
          <a:xfrm>
            <a:off x="457200" y="39544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1415" tIns="66654" rIns="71415" bIns="66654"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chemeClr val="tx1"/>
                </a:solidFill>
                <a:effectLst/>
                <a:latin typeface="Arial" charset="0"/>
                <a:cs typeface="Arial" charset="0"/>
              </a:rPr>
              <a:t>La festa popolare di san Giovanni, tuttavia, era quella del 24 giugno, solennità della Natività di </a:t>
            </a:r>
            <a:r>
              <a:rPr kumimoji="0" lang="it-IT" altLang="it-IT" sz="900" b="0" i="0" u="none" strike="noStrike" cap="none" normalizeH="0" baseline="0" smtClean="0">
                <a:ln>
                  <a:noFill/>
                </a:ln>
                <a:solidFill>
                  <a:schemeClr val="tx1"/>
                </a:solidFill>
                <a:effectLst/>
                <a:latin typeface="Arial" charset="0"/>
                <a:cs typeface="Arial" charset="0"/>
                <a:hlinkClick r:id="rId228" tooltip="San Giovanni Battista"/>
              </a:rPr>
              <a:t>San Giovanni Battista</a:t>
            </a:r>
            <a:r>
              <a:rPr kumimoji="0" lang="it-IT" altLang="it-IT" sz="900" b="0" i="0" u="none" strike="noStrike" cap="none" normalizeH="0" baseline="0" smtClean="0">
                <a:ln>
                  <a:noFill/>
                </a:ln>
                <a:solidFill>
                  <a:schemeClr val="tx1"/>
                </a:solidFill>
                <a:effectLst/>
                <a:latin typeface="Arial" charset="0"/>
                <a:cs typeface="Arial" charset="0"/>
              </a:rPr>
              <a:t>, festa romana, carica di tutte le tradizioni popolari legate al </a:t>
            </a:r>
            <a:r>
              <a:rPr kumimoji="0" lang="it-IT" altLang="it-IT" sz="900" b="0" i="0" u="none" strike="noStrike" cap="none" normalizeH="0" baseline="0" smtClean="0">
                <a:ln>
                  <a:noFill/>
                </a:ln>
                <a:solidFill>
                  <a:schemeClr val="tx1"/>
                </a:solidFill>
                <a:effectLst/>
                <a:latin typeface="Arial" charset="0"/>
                <a:cs typeface="Arial" charset="0"/>
                <a:hlinkClick r:id="rId490" tooltip="Solstizio d'estate"/>
              </a:rPr>
              <a:t>solstizio d'estate</a:t>
            </a:r>
            <a:r>
              <a:rPr kumimoji="0" lang="it-IT" altLang="it-IT" sz="900" b="0" i="0" u="none" strike="noStrike" cap="none" normalizeH="0" baseline="0" smtClean="0">
                <a:ln>
                  <a:noFill/>
                </a:ln>
                <a:solidFill>
                  <a:schemeClr val="tx1"/>
                </a:solidFill>
                <a:effectLst/>
                <a:latin typeface="Arial" charset="0"/>
                <a:cs typeface="Arial" charset="0"/>
              </a:rPr>
              <a:t>: le </a:t>
            </a:r>
            <a:r>
              <a:rPr kumimoji="0" lang="it-IT" altLang="it-IT" sz="1800" b="0" i="0" u="none" strike="noStrike" cap="none" normalizeH="0" baseline="0" smtClean="0">
                <a:ln>
                  <a:noFill/>
                </a:ln>
                <a:solidFill>
                  <a:schemeClr val="tx1"/>
                </a:solidFill>
                <a:effectLst/>
                <a:latin typeface="Arial" charset="0"/>
                <a:cs typeface="Arial" charset="0"/>
                <a:hlinkClick r:id="rId491" tooltip="Strega"/>
              </a:rPr>
              <a:t>streghe</a:t>
            </a:r>
            <a:r>
              <a:rPr kumimoji="0" lang="it-IT" altLang="it-IT" sz="1800" b="0" i="0" u="none" strike="noStrike" cap="none" normalizeH="0" baseline="0" smtClean="0">
                <a:ln>
                  <a:noFill/>
                </a:ln>
                <a:solidFill>
                  <a:schemeClr val="tx1"/>
                </a:solidFill>
                <a:effectLst/>
                <a:latin typeface="Arial" charset="0"/>
                <a:cs typeface="Arial" charset="0"/>
              </a:rPr>
              <a:t>, che si raccoglievano di notte sui prati davanti alla basilica, lasciavano il posto di giorno a scampagnate, bancarelle, gran bevute e gran mangiate di lumache, stornelli, pacificazioni e risse d'osteria.</a:t>
            </a:r>
            <a:endParaRPr kumimoji="0" lang="it-IT" altLang="it-IT" sz="102600" b="1" i="0" u="none" strike="noStrike" cap="none" normalizeH="0" baseline="0" smtClean="0">
              <a:ln>
                <a:noFill/>
              </a:ln>
              <a:solidFill>
                <a:srgbClr val="54595D"/>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02600" b="1" i="0" u="none" strike="noStrike" cap="none" normalizeH="0" baseline="0" smtClean="0">
                <a:ln>
                  <a:noFill/>
                </a:ln>
                <a:solidFill>
                  <a:srgbClr val="54595D"/>
                </a:solidFill>
                <a:effectLst/>
                <a:latin typeface="Arial" charset="0"/>
                <a:cs typeface="Arial" charset="0"/>
              </a:rPr>
              <a:t>La presa di possesso del Laterano[</a:t>
            </a:r>
            <a:r>
              <a:rPr kumimoji="0" lang="it-IT" altLang="it-IT" sz="102600" b="1" i="0" u="none" strike="noStrike" cap="none" normalizeH="0" baseline="0" smtClean="0">
                <a:ln>
                  <a:noFill/>
                </a:ln>
                <a:solidFill>
                  <a:srgbClr val="54595D"/>
                </a:solidFill>
                <a:effectLst/>
                <a:latin typeface="Arial" charset="0"/>
                <a:cs typeface="Arial" charset="0"/>
                <a:hlinkClick r:id="rId492" tooltip="Modifica la sezione La presa di possesso del Laterano"/>
              </a:rPr>
              <a:t>modifica wikitesto</a:t>
            </a:r>
            <a:r>
              <a:rPr kumimoji="0" lang="it-IT" altLang="it-IT" sz="102600" b="1" i="0" u="none" strike="noStrike" cap="none" normalizeH="0" baseline="0" smtClean="0">
                <a:ln>
                  <a:noFill/>
                </a:ln>
                <a:solidFill>
                  <a:srgbClr val="54595D"/>
                </a:solidFill>
                <a:effectLst/>
                <a:latin typeface="Arial" charset="0"/>
                <a:cs typeface="Arial"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smtClean="0">
              <a:ln>
                <a:noFill/>
              </a:ln>
              <a:solidFill>
                <a:schemeClr val="tx1"/>
              </a:solidFill>
              <a:effectLst/>
              <a:latin typeface="Arial" charset="0"/>
              <a:cs typeface="Arial" charset="0"/>
            </a:endParaRPr>
          </a:p>
        </p:txBody>
      </p:sp>
      <p:sp>
        <p:nvSpPr>
          <p:cNvPr id="70" name="Rectangle 74"/>
          <p:cNvSpPr>
            <a:spLocks noChangeArrowheads="1"/>
          </p:cNvSpPr>
          <p:nvPr/>
        </p:nvSpPr>
        <p:spPr bwMode="auto">
          <a:xfrm>
            <a:off x="457200" y="39544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900" b="0" i="0" u="none" strike="noStrike" cap="none" normalizeH="0" baseline="0" smtClean="0">
                <a:ln>
                  <a:noFill/>
                </a:ln>
                <a:solidFill>
                  <a:schemeClr val="tx1"/>
                </a:solidFill>
                <a:effectLst/>
                <a:latin typeface="Arial" charset="0"/>
                <a:cs typeface="Arial" charset="0"/>
              </a:rPr>
              <a:t>Alla presentazione del nuovo pontefice, eseguita attraverso il tradizionale annuncio dell'</a:t>
            </a:r>
            <a:r>
              <a:rPr kumimoji="0" lang="it-IT" altLang="it-IT" sz="1800" b="0" i="0" u="none" strike="noStrike" cap="none" normalizeH="0" baseline="0" smtClean="0">
                <a:ln>
                  <a:noFill/>
                </a:ln>
                <a:solidFill>
                  <a:schemeClr val="tx1"/>
                </a:solidFill>
                <a:effectLst/>
                <a:latin typeface="Arial" charset="0"/>
                <a:cs typeface="Arial" charset="0"/>
                <a:hlinkClick r:id="rId493" tooltip="Habemus Papam"/>
              </a:rPr>
              <a:t>Habemus Papam</a:t>
            </a:r>
            <a:r>
              <a:rPr kumimoji="0" lang="it-IT" altLang="it-IT" sz="1800" b="0" i="0" u="none" strike="noStrike" cap="none" normalizeH="0" baseline="0" smtClean="0">
                <a:ln>
                  <a:noFill/>
                </a:ln>
                <a:solidFill>
                  <a:schemeClr val="tx1"/>
                </a:solidFill>
                <a:effectLst/>
                <a:latin typeface="Arial" charset="0"/>
                <a:cs typeface="Arial" charset="0"/>
              </a:rPr>
              <a:t>, segue, solitamente dopo pochi giorni la solenne cerimonia d'imposizione del pallio nella </a:t>
            </a:r>
            <a:r>
              <a:rPr kumimoji="0" lang="it-IT" altLang="it-IT" sz="1800" b="0" i="0" u="none" strike="noStrike" cap="none" normalizeH="0" baseline="0" smtClean="0">
                <a:ln>
                  <a:noFill/>
                </a:ln>
                <a:solidFill>
                  <a:schemeClr val="tx1"/>
                </a:solidFill>
                <a:effectLst/>
                <a:latin typeface="Arial" charset="0"/>
                <a:cs typeface="Arial" charset="0"/>
                <a:hlinkClick r:id="rId23" tooltip="Basilica di San Pietro in Vaticano"/>
              </a:rPr>
              <a:t>basilica di San Pietro in Vaticano</a:t>
            </a:r>
            <a:r>
              <a:rPr kumimoji="0" lang="it-IT" altLang="it-IT" sz="1800" b="0" i="0" u="none" strike="noStrike" cap="none" normalizeH="0" baseline="0" smtClean="0">
                <a:ln>
                  <a:noFill/>
                </a:ln>
                <a:solidFill>
                  <a:schemeClr val="tx1"/>
                </a:solidFill>
                <a:effectLst/>
                <a:latin typeface="Arial" charset="0"/>
                <a:cs typeface="Arial" charset="0"/>
              </a:rPr>
              <a:t>, che avvia il complesso delle cerimonie di insediamento, che comprendono, nei giorni successivi, le visite alle </a:t>
            </a:r>
            <a:r>
              <a:rPr kumimoji="0" lang="it-IT" altLang="it-IT" sz="1800" b="0" i="0" u="none" strike="noStrike" cap="none" normalizeH="0" baseline="0" smtClean="0">
                <a:ln>
                  <a:noFill/>
                </a:ln>
                <a:solidFill>
                  <a:schemeClr val="tx1"/>
                </a:solidFill>
                <a:effectLst/>
                <a:latin typeface="Arial" charset="0"/>
                <a:cs typeface="Arial" charset="0"/>
                <a:hlinkClick r:id="rId21" tooltip="Basiliche papali"/>
              </a:rPr>
              <a:t>basiliche papali</a:t>
            </a:r>
            <a:r>
              <a:rPr kumimoji="0" lang="it-IT" altLang="it-IT" sz="1800" b="0" i="0" u="none" strike="noStrike" cap="none" normalizeH="0" baseline="0" smtClean="0">
                <a:ln>
                  <a:noFill/>
                </a:ln>
                <a:solidFill>
                  <a:schemeClr val="tx1"/>
                </a:solidFill>
                <a:effectLst/>
                <a:latin typeface="Arial" charset="0"/>
                <a:cs typeface="Arial" charset="0"/>
              </a:rPr>
              <a:t> di </a:t>
            </a:r>
            <a:r>
              <a:rPr kumimoji="0" lang="it-IT" altLang="it-IT" sz="1800" b="0" i="0" u="none" strike="noStrike" cap="none" normalizeH="0" baseline="0" smtClean="0">
                <a:ln>
                  <a:noFill/>
                </a:ln>
                <a:solidFill>
                  <a:schemeClr val="tx1"/>
                </a:solidFill>
                <a:effectLst/>
                <a:latin typeface="Arial" charset="0"/>
                <a:cs typeface="Arial" charset="0"/>
                <a:hlinkClick r:id="rId24" tooltip="Basilica di San Paolo fuori le mura"/>
              </a:rPr>
              <a:t>San Paolo fuori le mura</a:t>
            </a:r>
            <a:r>
              <a:rPr kumimoji="0" lang="it-IT" altLang="it-IT" sz="1800" b="0" i="0" u="none" strike="noStrike" cap="none" normalizeH="0" baseline="0" smtClean="0">
                <a:ln>
                  <a:noFill/>
                </a:ln>
                <a:solidFill>
                  <a:schemeClr val="tx1"/>
                </a:solidFill>
                <a:effectLst/>
                <a:latin typeface="Arial" charset="0"/>
                <a:cs typeface="Arial" charset="0"/>
              </a:rPr>
              <a:t> e </a:t>
            </a:r>
            <a:r>
              <a:rPr kumimoji="0" lang="it-IT" altLang="it-IT" sz="1800" b="0" i="0" u="none" strike="noStrike" cap="none" normalizeH="0" baseline="0" smtClean="0">
                <a:ln>
                  <a:noFill/>
                </a:ln>
                <a:solidFill>
                  <a:schemeClr val="tx1"/>
                </a:solidFill>
                <a:effectLst/>
                <a:latin typeface="Arial" charset="0"/>
                <a:cs typeface="Arial" charset="0"/>
                <a:hlinkClick r:id="rId25" tooltip="Basilica di Santa Maria Maggiore"/>
              </a:rPr>
              <a:t>Santa Maria Maggiore</a:t>
            </a:r>
            <a:r>
              <a:rPr kumimoji="0" lang="it-IT" altLang="it-IT" sz="1800" b="0" i="0" u="none" strike="noStrike" cap="none" normalizeH="0" baseline="0" smtClean="0">
                <a:ln>
                  <a:noFill/>
                </a:ln>
                <a:solidFill>
                  <a:schemeClr val="tx1"/>
                </a:solidFill>
                <a:effectLst/>
                <a:latin typeface="Arial" charset="0"/>
                <a:cs typeface="Arial" charset="0"/>
              </a:rPr>
              <a:t> e che si concludono con la solenne cerimonia di </a:t>
            </a:r>
            <a:r>
              <a:rPr kumimoji="0" lang="it-IT" altLang="it-IT" sz="1800" b="0" i="0" u="none" strike="noStrike" cap="none" normalizeH="0" baseline="0" smtClean="0">
                <a:ln>
                  <a:noFill/>
                </a:ln>
                <a:solidFill>
                  <a:schemeClr val="tx1"/>
                </a:solidFill>
                <a:effectLst/>
                <a:latin typeface="Arial" charset="0"/>
                <a:cs typeface="Arial" charset="0"/>
                <a:hlinkClick r:id="rId494" tooltip="Presa di possesso"/>
              </a:rPr>
              <a:t>presa di possesso</a:t>
            </a:r>
            <a:r>
              <a:rPr kumimoji="0" lang="it-IT" altLang="it-IT" sz="1800" b="0" i="0" u="none" strike="noStrike" cap="none" normalizeH="0" baseline="0" smtClean="0">
                <a:ln>
                  <a:noFill/>
                </a:ln>
                <a:solidFill>
                  <a:schemeClr val="tx1"/>
                </a:solidFill>
                <a:effectLst/>
                <a:latin typeface="Arial" charset="0"/>
                <a:cs typeface="Arial" charset="0"/>
              </a:rPr>
              <a:t> della </a:t>
            </a:r>
            <a:r>
              <a:rPr kumimoji="0" lang="it-IT" altLang="it-IT" sz="1800" b="0" i="1" u="none" strike="noStrike" cap="none" normalizeH="0" baseline="0" smtClean="0">
                <a:ln>
                  <a:noFill/>
                </a:ln>
                <a:solidFill>
                  <a:schemeClr val="tx1"/>
                </a:solidFill>
                <a:effectLst/>
                <a:latin typeface="Arial" charset="0"/>
                <a:cs typeface="Arial" charset="0"/>
              </a:rPr>
              <a:t>cathedra episcopalis</a:t>
            </a:r>
            <a:r>
              <a:rPr kumimoji="0" lang="it-IT" altLang="it-IT" sz="1800" b="0" i="0" u="none" strike="noStrike" cap="none" normalizeH="0" baseline="0" smtClean="0">
                <a:ln>
                  <a:noFill/>
                </a:ln>
                <a:solidFill>
                  <a:schemeClr val="tx1"/>
                </a:solidFill>
                <a:effectLst/>
                <a:latin typeface="Arial" charset="0"/>
                <a:cs typeface="Arial" charset="0"/>
              </a:rPr>
              <a:t> in quanto </a:t>
            </a:r>
            <a:r>
              <a:rPr kumimoji="0" lang="it-IT" altLang="it-IT" sz="1800" b="0" i="0" u="none" strike="noStrike" cap="none" normalizeH="0" baseline="0" smtClean="0">
                <a:ln>
                  <a:noFill/>
                </a:ln>
                <a:solidFill>
                  <a:schemeClr val="tx1"/>
                </a:solidFill>
                <a:effectLst/>
                <a:latin typeface="Arial" charset="0"/>
                <a:cs typeface="Arial" charset="0"/>
                <a:hlinkClick r:id="rId495" tooltip="Vescovo"/>
              </a:rPr>
              <a:t>Vescovo</a:t>
            </a:r>
            <a:r>
              <a:rPr kumimoji="0" lang="it-IT" altLang="it-IT" sz="1800" b="0" i="0" u="none" strike="noStrike" cap="none" normalizeH="0" baseline="0" smtClean="0">
                <a:ln>
                  <a:noFill/>
                </a:ln>
                <a:solidFill>
                  <a:schemeClr val="tx1"/>
                </a:solidFill>
                <a:effectLst/>
                <a:latin typeface="Arial" charset="0"/>
                <a:cs typeface="Arial" charset="0"/>
              </a:rPr>
              <a:t> di Roma.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smtClean="0">
              <a:ln>
                <a:noFill/>
              </a:ln>
              <a:solidFill>
                <a:schemeClr val="tx1"/>
              </a:solidFill>
              <a:effectLst/>
              <a:latin typeface="Arial" charset="0"/>
              <a:cs typeface="Arial" charset="0"/>
            </a:endParaRPr>
          </a:p>
        </p:txBody>
      </p:sp>
      <p:sp>
        <p:nvSpPr>
          <p:cNvPr id="71" name="Rectangle 75"/>
          <p:cNvSpPr>
            <a:spLocks noChangeArrowheads="1"/>
          </p:cNvSpPr>
          <p:nvPr/>
        </p:nvSpPr>
        <p:spPr bwMode="auto">
          <a:xfrm>
            <a:off x="457200" y="3954463"/>
            <a:ext cx="9144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chemeClr val="tx1"/>
                </a:solidFill>
                <a:effectLst/>
                <a:latin typeface="Arial" charset="0"/>
                <a:cs typeface="Arial" charset="0"/>
              </a:rPr>
              <a:t>Per secoli, una delle principali caratteristiche della presa di possesso del Laterano era la solenne </a:t>
            </a:r>
            <a:r>
              <a:rPr kumimoji="0" lang="it-IT" altLang="it-IT" sz="1800" b="0" i="0" u="none" strike="noStrike" cap="none" normalizeH="0" baseline="0" smtClean="0">
                <a:ln>
                  <a:noFill/>
                </a:ln>
                <a:solidFill>
                  <a:schemeClr val="tx1"/>
                </a:solidFill>
                <a:effectLst/>
                <a:latin typeface="Arial" charset="0"/>
                <a:cs typeface="Arial" charset="0"/>
                <a:hlinkClick r:id="rId496" tooltip="Cavalcata papale"/>
              </a:rPr>
              <a:t>cavalcata papale</a:t>
            </a:r>
            <a:r>
              <a:rPr kumimoji="0" lang="it-IT" altLang="it-IT" sz="1800" b="0" i="0" u="none" strike="noStrike" cap="none" normalizeH="0" baseline="0" smtClean="0">
                <a:ln>
                  <a:noFill/>
                </a:ln>
                <a:solidFill>
                  <a:schemeClr val="tx1"/>
                </a:solidFill>
                <a:effectLst/>
                <a:latin typeface="Arial" charset="0"/>
                <a:cs typeface="Arial" charset="0"/>
              </a:rPr>
              <a:t> con cui il Pontefice, partendo dai </a:t>
            </a:r>
            <a:r>
              <a:rPr kumimoji="0" lang="it-IT" altLang="it-IT" sz="1800" b="0" i="1" u="none" strike="noStrike" cap="none" normalizeH="0" baseline="0" smtClean="0">
                <a:ln>
                  <a:noFill/>
                </a:ln>
                <a:solidFill>
                  <a:schemeClr val="tx1"/>
                </a:solidFill>
                <a:effectLst/>
                <a:latin typeface="Arial" charset="0"/>
                <a:cs typeface="Arial" charset="0"/>
              </a:rPr>
              <a:t>Sacri Palazzi</a:t>
            </a:r>
            <a:r>
              <a:rPr kumimoji="0" lang="it-IT" altLang="it-IT" sz="1800" b="0" i="0" u="none" strike="noStrike" cap="none" normalizeH="0" baseline="0" smtClean="0">
                <a:ln>
                  <a:noFill/>
                </a:ln>
                <a:solidFill>
                  <a:schemeClr val="tx1"/>
                </a:solidFill>
                <a:effectLst/>
                <a:latin typeface="Arial" charset="0"/>
                <a:cs typeface="Arial" charset="0"/>
              </a:rPr>
              <a:t> del </a:t>
            </a:r>
            <a:r>
              <a:rPr kumimoji="0" lang="it-IT" altLang="it-IT" sz="1800" b="0" i="0" u="none" strike="noStrike" cap="none" normalizeH="0" baseline="0" smtClean="0">
                <a:ln>
                  <a:noFill/>
                </a:ln>
                <a:solidFill>
                  <a:schemeClr val="tx1"/>
                </a:solidFill>
                <a:effectLst/>
                <a:latin typeface="Arial" charset="0"/>
                <a:cs typeface="Arial" charset="0"/>
                <a:hlinkClick r:id="rId424" tooltip="Città del Vaticano"/>
              </a:rPr>
              <a:t>Vaticano</a:t>
            </a:r>
            <a:r>
              <a:rPr kumimoji="0" lang="it-IT" altLang="it-IT" sz="1800" b="0" i="0" u="none" strike="noStrike" cap="none" normalizeH="0" baseline="0" smtClean="0">
                <a:ln>
                  <a:noFill/>
                </a:ln>
                <a:solidFill>
                  <a:schemeClr val="tx1"/>
                </a:solidFill>
                <a:effectLst/>
                <a:latin typeface="Arial" charset="0"/>
                <a:cs typeface="Arial" charset="0"/>
              </a:rPr>
              <a:t> o del </a:t>
            </a:r>
            <a:r>
              <a:rPr kumimoji="0" lang="it-IT" altLang="it-IT" sz="1800" b="0" i="0" u="none" strike="noStrike" cap="none" normalizeH="0" baseline="0" smtClean="0">
                <a:ln>
                  <a:noFill/>
                </a:ln>
                <a:solidFill>
                  <a:schemeClr val="tx1"/>
                </a:solidFill>
                <a:effectLst/>
                <a:latin typeface="Arial" charset="0"/>
                <a:cs typeface="Arial" charset="0"/>
                <a:hlinkClick r:id="rId421" tooltip="Palazzo del Quirinale"/>
              </a:rPr>
              <a:t>Quirinale</a:t>
            </a:r>
            <a:r>
              <a:rPr kumimoji="0" lang="it-IT" altLang="it-IT" sz="1800" b="0" i="0" u="none" strike="noStrike" cap="none" normalizeH="0" baseline="0" smtClean="0">
                <a:ln>
                  <a:noFill/>
                </a:ln>
                <a:solidFill>
                  <a:schemeClr val="tx1"/>
                </a:solidFill>
                <a:effectLst/>
                <a:latin typeface="Arial" charset="0"/>
                <a:cs typeface="Arial" charset="0"/>
              </a:rPr>
              <a:t>, attraversando in </a:t>
            </a:r>
            <a:r>
              <a:rPr kumimoji="0" lang="it-IT" altLang="it-IT" sz="1800" b="0" i="0" u="none" strike="noStrike" cap="none" normalizeH="0" baseline="0" smtClean="0">
                <a:ln>
                  <a:noFill/>
                </a:ln>
                <a:solidFill>
                  <a:schemeClr val="tx1"/>
                </a:solidFill>
                <a:effectLst/>
                <a:latin typeface="Arial" charset="0"/>
                <a:cs typeface="Arial" charset="0"/>
                <a:hlinkClick r:id="rId497" tooltip="Processione"/>
              </a:rPr>
              <a:t>processione</a:t>
            </a:r>
            <a:r>
              <a:rPr kumimoji="0" lang="it-IT" altLang="it-IT" sz="1800" b="0" i="0" u="none" strike="noStrike" cap="none" normalizeH="0" baseline="0" smtClean="0">
                <a:ln>
                  <a:noFill/>
                </a:ln>
                <a:solidFill>
                  <a:schemeClr val="tx1"/>
                </a:solidFill>
                <a:effectLst/>
                <a:latin typeface="Arial" charset="0"/>
                <a:cs typeface="Arial" charset="0"/>
              </a:rPr>
              <a:t> tutto il centro di Roma, raggiungeva solennemente a dorso di una </a:t>
            </a:r>
            <a:r>
              <a:rPr kumimoji="0" lang="it-IT" altLang="it-IT" sz="1800" b="0" i="0" u="none" strike="noStrike" cap="none" normalizeH="0" baseline="0" smtClean="0">
                <a:ln>
                  <a:noFill/>
                </a:ln>
                <a:solidFill>
                  <a:schemeClr val="tx1"/>
                </a:solidFill>
                <a:effectLst/>
                <a:latin typeface="Arial" charset="0"/>
                <a:cs typeface="Arial" charset="0"/>
                <a:hlinkClick r:id="rId498" tooltip="Mulo"/>
              </a:rPr>
              <a:t>mula</a:t>
            </a:r>
            <a:r>
              <a:rPr kumimoji="0" lang="it-IT" altLang="it-IT" sz="1800" b="0" i="0" u="none" strike="noStrike" cap="none" normalizeH="0" baseline="0" smtClean="0">
                <a:ln>
                  <a:noFill/>
                </a:ln>
                <a:solidFill>
                  <a:schemeClr val="tx1"/>
                </a:solidFill>
                <a:effectLst/>
                <a:latin typeface="Arial" charset="0"/>
                <a:cs typeface="Arial" charset="0"/>
              </a:rPr>
              <a:t> bianca la Cattedrale del Laterano.</a:t>
            </a:r>
            <a:endParaRPr kumimoji="0" lang="it-IT" altLang="it-IT" sz="1300" b="1" i="0" u="none" strike="noStrike" cap="none" normalizeH="0" baseline="0" smtClean="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300" b="1" i="0" u="none" strike="noStrike" cap="none" normalizeH="0" baseline="0" smtClean="0">
                <a:ln>
                  <a:noFill/>
                </a:ln>
                <a:solidFill>
                  <a:schemeClr val="tx1"/>
                </a:solidFill>
                <a:effectLst/>
                <a:latin typeface="Arial" charset="0"/>
                <a:cs typeface="Arial" charset="0"/>
              </a:rPr>
              <a:t>Arcipreti della Basilica di San Giovanni in Laterano[</a:t>
            </a:r>
            <a:r>
              <a:rPr kumimoji="0" lang="it-IT" altLang="it-IT" sz="1300" b="1" i="0" u="none" strike="noStrike" cap="none" normalizeH="0" baseline="0" smtClean="0">
                <a:ln>
                  <a:noFill/>
                </a:ln>
                <a:solidFill>
                  <a:schemeClr val="tx1"/>
                </a:solidFill>
                <a:effectLst/>
                <a:latin typeface="Arial" charset="0"/>
                <a:cs typeface="Arial" charset="0"/>
                <a:hlinkClick r:id="rId499" tooltip="Modifica la sezione Arcipreti della Basilica di San Giovanni in Laterano"/>
              </a:rPr>
              <a:t>modifica wikitesto</a:t>
            </a:r>
            <a:r>
              <a:rPr kumimoji="0" lang="it-IT" altLang="it-IT" sz="1300" b="1" i="0" u="none" strike="noStrike" cap="none" normalizeH="0" baseline="0" smtClean="0">
                <a:ln>
                  <a:noFill/>
                </a:ln>
                <a:solidFill>
                  <a:schemeClr val="tx1"/>
                </a:solidFill>
                <a:effectLst/>
                <a:latin typeface="Arial" charset="0"/>
                <a:cs typeface="Arial" charset="0"/>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it-IT" altLang="it-IT" sz="76500" b="0" i="0" u="none" strike="noStrike" cap="none" normalizeH="0" baseline="0" smtClean="0">
                <a:ln>
                  <a:noFill/>
                </a:ln>
                <a:solidFill>
                  <a:srgbClr val="3F4040"/>
                </a:solidFill>
                <a:effectLst/>
                <a:latin typeface="Arial" charset="0"/>
                <a:cs typeface="Arial" charset="0"/>
              </a:rPr>
              <a:t>Cardinale </a:t>
            </a:r>
            <a:r>
              <a:rPr kumimoji="0" lang="it-IT" altLang="it-IT" sz="76500" b="0" i="0" u="none" strike="noStrike" cap="none" normalizeH="0" baseline="0" smtClean="0">
                <a:ln>
                  <a:noFill/>
                </a:ln>
                <a:solidFill>
                  <a:srgbClr val="3F4040"/>
                </a:solidFill>
                <a:effectLst/>
                <a:latin typeface="Arial" charset="0"/>
                <a:cs typeface="Arial" charset="0"/>
                <a:hlinkClick r:id="rId500" tooltip="Camillo Ruini"/>
              </a:rPr>
              <a:t>Camillo Ruini</a:t>
            </a:r>
            <a:r>
              <a:rPr kumimoji="0" lang="it-IT" altLang="it-IT" sz="76500" b="0" i="0" u="none" strike="noStrike" cap="none" normalizeH="0" baseline="0" smtClean="0">
                <a:ln>
                  <a:noFill/>
                </a:ln>
                <a:solidFill>
                  <a:srgbClr val="3F4040"/>
                </a:solidFill>
                <a:effectLst/>
                <a:latin typeface="Arial" charset="0"/>
                <a:cs typeface="Arial" charset="0"/>
              </a:rPr>
              <a:t> (1º luglio </a:t>
            </a:r>
            <a:r>
              <a:rPr kumimoji="0" lang="it-IT" altLang="it-IT" sz="76500" b="0" i="0" u="none" strike="noStrike" cap="none" normalizeH="0" baseline="0" smtClean="0">
                <a:ln>
                  <a:noFill/>
                </a:ln>
                <a:solidFill>
                  <a:srgbClr val="3F4040"/>
                </a:solidFill>
                <a:effectLst/>
                <a:latin typeface="Arial" charset="0"/>
                <a:cs typeface="Arial" charset="0"/>
                <a:hlinkClick r:id="rId501" tooltip="1991"/>
              </a:rPr>
              <a:t>1991</a:t>
            </a:r>
            <a:r>
              <a:rPr kumimoji="0" lang="it-IT" altLang="it-IT" sz="76500" b="0" i="0" u="none" strike="noStrike" cap="none" normalizeH="0" baseline="0" smtClean="0">
                <a:ln>
                  <a:noFill/>
                </a:ln>
                <a:solidFill>
                  <a:srgbClr val="3F4040"/>
                </a:solidFill>
                <a:effectLst/>
                <a:latin typeface="Arial" charset="0"/>
                <a:cs typeface="Arial" charset="0"/>
              </a:rPr>
              <a:t> - 27 giugno </a:t>
            </a:r>
            <a:r>
              <a:rPr kumimoji="0" lang="it-IT" altLang="it-IT" sz="76500" b="0" i="0" u="none" strike="noStrike" cap="none" normalizeH="0" baseline="0" smtClean="0">
                <a:ln>
                  <a:noFill/>
                </a:ln>
                <a:solidFill>
                  <a:srgbClr val="3F4040"/>
                </a:solidFill>
                <a:effectLst/>
                <a:latin typeface="Arial" charset="0"/>
                <a:cs typeface="Arial" charset="0"/>
                <a:hlinkClick r:id="rId502" tooltip="2008"/>
              </a:rPr>
              <a:t>2008</a:t>
            </a:r>
            <a:r>
              <a:rPr kumimoji="0" lang="it-IT" altLang="it-IT" sz="76500" b="0" i="0" u="none" strike="noStrike" cap="none" normalizeH="0" baseline="0" smtClean="0">
                <a:ln>
                  <a:noFill/>
                </a:ln>
                <a:solidFill>
                  <a:srgbClr val="3F4040"/>
                </a:solidFill>
                <a:effectLst/>
                <a:latin typeface="Arial" charset="0"/>
                <a:cs typeface="Arial" charset="0"/>
              </a:rPr>
              <a:t> ritirato)</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it-IT" altLang="it-IT" sz="76500" b="0" i="0" u="none" strike="noStrike" cap="none" normalizeH="0" baseline="0" smtClean="0">
                <a:ln>
                  <a:noFill/>
                </a:ln>
                <a:solidFill>
                  <a:srgbClr val="3F4040"/>
                </a:solidFill>
                <a:effectLst/>
                <a:latin typeface="Arial" charset="0"/>
                <a:cs typeface="Arial" charset="0"/>
              </a:rPr>
              <a:t>Cardinale </a:t>
            </a:r>
            <a:r>
              <a:rPr kumimoji="0" lang="it-IT" altLang="it-IT" sz="76500" b="0" i="0" u="none" strike="noStrike" cap="none" normalizeH="0" baseline="0" smtClean="0">
                <a:ln>
                  <a:noFill/>
                </a:ln>
                <a:solidFill>
                  <a:srgbClr val="3F4040"/>
                </a:solidFill>
                <a:effectLst/>
                <a:latin typeface="Arial" charset="0"/>
                <a:cs typeface="Arial" charset="0"/>
                <a:hlinkClick r:id="rId503" tooltip="Agostino Vallini"/>
              </a:rPr>
              <a:t>Agostino Vallini</a:t>
            </a:r>
            <a:r>
              <a:rPr kumimoji="0" lang="it-IT" altLang="it-IT" sz="76500" b="0" i="0" u="none" strike="noStrike" cap="none" normalizeH="0" baseline="0" smtClean="0">
                <a:ln>
                  <a:noFill/>
                </a:ln>
                <a:solidFill>
                  <a:srgbClr val="3F4040"/>
                </a:solidFill>
                <a:effectLst/>
                <a:latin typeface="Arial" charset="0"/>
                <a:cs typeface="Arial" charset="0"/>
              </a:rPr>
              <a:t> (27 giugno </a:t>
            </a:r>
            <a:r>
              <a:rPr kumimoji="0" lang="it-IT" altLang="it-IT" sz="76500" b="0" i="0" u="none" strike="noStrike" cap="none" normalizeH="0" baseline="0" smtClean="0">
                <a:ln>
                  <a:noFill/>
                </a:ln>
                <a:solidFill>
                  <a:srgbClr val="3F4040"/>
                </a:solidFill>
                <a:effectLst/>
                <a:latin typeface="Arial" charset="0"/>
                <a:cs typeface="Arial" charset="0"/>
                <a:hlinkClick r:id="rId502" tooltip="2008"/>
              </a:rPr>
              <a:t>2008</a:t>
            </a:r>
            <a:r>
              <a:rPr kumimoji="0" lang="it-IT" altLang="it-IT" sz="76500" b="0" i="0" u="none" strike="noStrike" cap="none" normalizeH="0" baseline="0" smtClean="0">
                <a:ln>
                  <a:noFill/>
                </a:ln>
                <a:solidFill>
                  <a:srgbClr val="3F4040"/>
                </a:solidFill>
                <a:effectLst/>
                <a:latin typeface="Arial" charset="0"/>
                <a:cs typeface="Arial" charset="0"/>
              </a:rPr>
              <a:t> - 26 maggio </a:t>
            </a:r>
            <a:r>
              <a:rPr kumimoji="0" lang="it-IT" altLang="it-IT" sz="76500" b="0" i="0" u="none" strike="noStrike" cap="none" normalizeH="0" baseline="0" smtClean="0">
                <a:ln>
                  <a:noFill/>
                </a:ln>
                <a:solidFill>
                  <a:srgbClr val="3F4040"/>
                </a:solidFill>
                <a:effectLst/>
                <a:latin typeface="Arial" charset="0"/>
                <a:cs typeface="Arial" charset="0"/>
                <a:hlinkClick r:id="rId504" tooltip="2017"/>
              </a:rPr>
              <a:t>2017</a:t>
            </a:r>
            <a:r>
              <a:rPr kumimoji="0" lang="it-IT" altLang="it-IT" sz="76500" b="0" i="0" u="none" strike="noStrike" cap="none" normalizeH="0" baseline="0" smtClean="0">
                <a:ln>
                  <a:noFill/>
                </a:ln>
                <a:solidFill>
                  <a:srgbClr val="3F4040"/>
                </a:solidFill>
                <a:effectLst/>
                <a:latin typeface="Arial" charset="0"/>
                <a:cs typeface="Arial" charset="0"/>
              </a:rPr>
              <a:t> ritirato)</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it-IT" altLang="it-IT" sz="76500" b="0" i="0" u="none" strike="noStrike" cap="none" normalizeH="0" baseline="0" smtClean="0">
                <a:ln>
                  <a:noFill/>
                </a:ln>
                <a:solidFill>
                  <a:srgbClr val="3F4040"/>
                </a:solidFill>
                <a:effectLst/>
                <a:latin typeface="Arial" charset="0"/>
                <a:cs typeface="Arial" charset="0"/>
              </a:rPr>
              <a:t>Arcivescovo </a:t>
            </a:r>
            <a:r>
              <a:rPr kumimoji="0" lang="it-IT" altLang="it-IT" sz="76500" b="0" i="0" u="none" strike="noStrike" cap="none" normalizeH="0" baseline="0" smtClean="0">
                <a:ln>
                  <a:noFill/>
                </a:ln>
                <a:solidFill>
                  <a:srgbClr val="3F4040"/>
                </a:solidFill>
                <a:effectLst/>
                <a:latin typeface="Arial" charset="0"/>
                <a:cs typeface="Arial" charset="0"/>
                <a:hlinkClick r:id="rId505" tooltip="Angelo De Donatis"/>
              </a:rPr>
              <a:t>Angelo De Donatis</a:t>
            </a:r>
            <a:r>
              <a:rPr kumimoji="0" lang="it-IT" altLang="it-IT" sz="76500" b="0" i="0" u="none" strike="noStrike" cap="none" normalizeH="0" baseline="0" smtClean="0">
                <a:ln>
                  <a:noFill/>
                </a:ln>
                <a:solidFill>
                  <a:srgbClr val="3F4040"/>
                </a:solidFill>
                <a:effectLst/>
                <a:latin typeface="Arial" charset="0"/>
                <a:cs typeface="Arial" charset="0"/>
              </a:rPr>
              <a:t>, dal 26 maggio </a:t>
            </a:r>
            <a:r>
              <a:rPr kumimoji="0" lang="it-IT" altLang="it-IT" sz="76500" b="0" i="0" u="none" strike="noStrike" cap="none" normalizeH="0" baseline="0" smtClean="0">
                <a:ln>
                  <a:noFill/>
                </a:ln>
                <a:solidFill>
                  <a:srgbClr val="3F4040"/>
                </a:solidFill>
                <a:effectLst/>
                <a:latin typeface="Arial" charset="0"/>
                <a:cs typeface="Arial" charset="0"/>
                <a:hlinkClick r:id="rId504" tooltip="2017"/>
              </a:rPr>
              <a:t>2017</a:t>
            </a:r>
            <a:endParaRPr kumimoji="0" lang="it-IT" altLang="it-IT" sz="1300" b="1" i="0" u="none" strike="noStrike" cap="none" normalizeH="0" baseline="0" smtClean="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300" b="1" i="0" u="none" strike="noStrike" cap="none" normalizeH="0" baseline="0" smtClean="0">
                <a:ln>
                  <a:noFill/>
                </a:ln>
                <a:solidFill>
                  <a:schemeClr val="tx1"/>
                </a:solidFill>
                <a:effectLst/>
                <a:latin typeface="Arial" charset="0"/>
                <a:cs typeface="Arial" charset="0"/>
              </a:rPr>
              <a:t>Curiosità[</a:t>
            </a:r>
            <a:r>
              <a:rPr kumimoji="0" lang="it-IT" altLang="it-IT" sz="1300" b="1" i="0" u="none" strike="noStrike" cap="none" normalizeH="0" baseline="0" smtClean="0">
                <a:ln>
                  <a:noFill/>
                </a:ln>
                <a:solidFill>
                  <a:schemeClr val="tx1"/>
                </a:solidFill>
                <a:effectLst/>
                <a:latin typeface="Arial" charset="0"/>
                <a:cs typeface="Arial" charset="0"/>
                <a:hlinkClick r:id="rId506" tooltip="Modifica la sezione Curiosità"/>
              </a:rPr>
              <a:t>modifica wikitest</a:t>
            </a:r>
            <a:r>
              <a:rPr kumimoji="0" lang="it-IT" altLang="it-IT" sz="1300" b="1" i="0" u="none" strike="noStrike" cap="none" normalizeH="0" baseline="0" smtClean="0">
                <a:ln>
                  <a:noFill/>
                </a:ln>
                <a:solidFill>
                  <a:schemeClr val="tx1"/>
                </a:solidFill>
                <a:effectLst/>
                <a:latin typeface="Arial" charset="0"/>
                <a:cs typeface="Arial" charset="0"/>
                <a:hlinkClick r:id="rId507"/>
              </a:rPr>
              <a:t>o]</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900" b="0" i="0" u="none" strike="noStrike" cap="none" normalizeH="0" baseline="0" smtClean="0">
                <a:ln>
                  <a:noFill/>
                </a:ln>
                <a:solidFill>
                  <a:schemeClr val="tx1"/>
                </a:solidFill>
                <a:effectLst/>
                <a:latin typeface="Arial" charset="0"/>
                <a:cs typeface="Arial" charset="0"/>
                <a:hlinkClick r:id="rId507"/>
              </a:rPr>
              <a:t> </a:t>
            </a:r>
            <a:endParaRPr kumimoji="0" lang="it-IT" altLang="it-IT" sz="2400" b="0" i="0" u="none" strike="noStrike" cap="none" normalizeH="0" baseline="0" smtClean="0">
              <a:ln>
                <a:noFill/>
              </a:ln>
              <a:solidFill>
                <a:schemeClr val="tx1"/>
              </a:solidFill>
              <a:effectLst/>
              <a:latin typeface="Arial" charset="0"/>
              <a:cs typeface="Arial" charset="0"/>
            </a:endParaRPr>
          </a:p>
        </p:txBody>
      </p:sp>
      <p:sp>
        <p:nvSpPr>
          <p:cNvPr id="72" name="Rectangle 77"/>
          <p:cNvSpPr>
            <a:spLocks noChangeArrowheads="1"/>
          </p:cNvSpPr>
          <p:nvPr/>
        </p:nvSpPr>
        <p:spPr bwMode="auto">
          <a:xfrm>
            <a:off x="457200" y="395446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1415" tIns="66654" rIns="71415" bIns="66654"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02600" b="1" i="0" u="none" strike="noStrike" cap="none" normalizeH="0" baseline="0" smtClean="0">
                <a:ln>
                  <a:noFill/>
                </a:ln>
                <a:solidFill>
                  <a:srgbClr val="54595D"/>
                </a:solidFill>
                <a:effectLst/>
                <a:latin typeface="Arial" charset="0"/>
                <a:cs typeface="Arial" charset="0"/>
              </a:rPr>
              <a:t>La tomba di papa Silvestro II[</a:t>
            </a:r>
            <a:r>
              <a:rPr kumimoji="0" lang="it-IT" altLang="it-IT" sz="102600" b="1" i="0" u="none" strike="noStrike" cap="none" normalizeH="0" baseline="0" smtClean="0">
                <a:ln>
                  <a:noFill/>
                </a:ln>
                <a:solidFill>
                  <a:srgbClr val="54595D"/>
                </a:solidFill>
                <a:effectLst/>
                <a:latin typeface="Arial" charset="0"/>
                <a:cs typeface="Arial" charset="0"/>
                <a:hlinkClick r:id="rId508" tooltip="Modifica la sezione La tomba di papa Silvestro II"/>
              </a:rPr>
              <a:t>modifica wikitesto</a:t>
            </a:r>
            <a:r>
              <a:rPr kumimoji="0" lang="it-IT" altLang="it-IT" sz="102600" b="1" i="0" u="none" strike="noStrike" cap="none" normalizeH="0" baseline="0" smtClean="0">
                <a:ln>
                  <a:noFill/>
                </a:ln>
                <a:solidFill>
                  <a:srgbClr val="54595D"/>
                </a:solidFill>
                <a:effectLst/>
                <a:latin typeface="Arial" charset="0"/>
                <a:cs typeface="Arial"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smtClean="0">
              <a:ln>
                <a:noFill/>
              </a:ln>
              <a:solidFill>
                <a:schemeClr val="tx1"/>
              </a:solidFill>
              <a:effectLst/>
              <a:latin typeface="Arial" charset="0"/>
              <a:cs typeface="Arial" charset="0"/>
            </a:endParaRPr>
          </a:p>
        </p:txBody>
      </p:sp>
      <p:sp>
        <p:nvSpPr>
          <p:cNvPr id="73" name="Rectangle 78"/>
          <p:cNvSpPr>
            <a:spLocks noChangeArrowheads="1"/>
          </p:cNvSpPr>
          <p:nvPr/>
        </p:nvSpPr>
        <p:spPr bwMode="auto">
          <a:xfrm>
            <a:off x="457200" y="44116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900" b="0" i="0" u="none" strike="noStrike" cap="none" normalizeH="0" baseline="0" smtClean="0">
                <a:ln>
                  <a:noFill/>
                </a:ln>
                <a:solidFill>
                  <a:schemeClr val="tx1"/>
                </a:solidFill>
                <a:effectLst/>
                <a:latin typeface="Arial" charset="0"/>
                <a:cs typeface="Arial" charset="0"/>
              </a:rPr>
              <a:t>In San Giovanni esiste, piuttosto nascosta, la tomba di un altro papa Silvestro, </a:t>
            </a:r>
            <a:r>
              <a:rPr kumimoji="0" lang="it-IT" altLang="it-IT" sz="900" b="0" i="0" u="none" strike="noStrike" cap="none" normalizeH="0" baseline="0" smtClean="0">
                <a:ln>
                  <a:noFill/>
                </a:ln>
                <a:solidFill>
                  <a:schemeClr val="tx1"/>
                </a:solidFill>
                <a:effectLst/>
                <a:latin typeface="Arial" charset="0"/>
                <a:cs typeface="Arial" charset="0"/>
                <a:hlinkClick r:id="rId509" tooltip="Silvestro II"/>
              </a:rPr>
              <a:t>Silvestro II</a:t>
            </a:r>
            <a:r>
              <a:rPr kumimoji="0" lang="it-IT" altLang="it-IT" sz="900" b="0" i="0" u="none" strike="noStrike" cap="none" normalizeH="0" baseline="0" smtClean="0">
                <a:ln>
                  <a:noFill/>
                </a:ln>
                <a:solidFill>
                  <a:schemeClr val="tx1"/>
                </a:solidFill>
                <a:effectLst/>
                <a:latin typeface="Arial" charset="0"/>
                <a:cs typeface="Arial" charset="0"/>
              </a:rPr>
              <a:t>, uomo di grande sapienza al quale nel Medioevo si aggiunse una sinistra fama di mago. Si dice che la tomba originale, erettagli da </a:t>
            </a:r>
            <a:r>
              <a:rPr kumimoji="0" lang="it-IT" altLang="it-IT" sz="1800" b="0" i="0" u="none" strike="noStrike" cap="none" normalizeH="0" baseline="0" smtClean="0">
                <a:ln>
                  <a:noFill/>
                </a:ln>
                <a:solidFill>
                  <a:schemeClr val="tx1"/>
                </a:solidFill>
                <a:effectLst/>
                <a:latin typeface="Arial" charset="0"/>
                <a:cs typeface="Arial" charset="0"/>
                <a:hlinkClick r:id="rId510" tooltip="Papa Sergio IV"/>
              </a:rPr>
              <a:t>papa Sergio IV</a:t>
            </a:r>
            <a:r>
              <a:rPr kumimoji="0" lang="it-IT" altLang="it-IT" sz="1800" b="0" i="0" u="none" strike="noStrike" cap="none" normalizeH="0" baseline="0" smtClean="0">
                <a:ln>
                  <a:noFill/>
                </a:ln>
                <a:solidFill>
                  <a:schemeClr val="tx1"/>
                </a:solidFill>
                <a:effectLst/>
                <a:latin typeface="Arial" charset="0"/>
                <a:cs typeface="Arial" charset="0"/>
              </a:rPr>
              <a:t>, si inumidiva quando si avvicinava la morte di un cardinale, mentre trasudava acqua quando un papa si avvicinava alla morte. Questo fino al </a:t>
            </a:r>
            <a:r>
              <a:rPr kumimoji="0" lang="it-IT" altLang="it-IT" sz="1800" b="0" i="0" u="none" strike="noStrike" cap="none" normalizeH="0" baseline="0" smtClean="0">
                <a:ln>
                  <a:noFill/>
                </a:ln>
                <a:solidFill>
                  <a:schemeClr val="tx1"/>
                </a:solidFill>
                <a:effectLst/>
                <a:latin typeface="Arial" charset="0"/>
                <a:cs typeface="Arial" charset="0"/>
                <a:hlinkClick r:id="rId511" tooltip="1684"/>
              </a:rPr>
              <a:t>1684</a:t>
            </a:r>
            <a:r>
              <a:rPr kumimoji="0" lang="it-IT" altLang="it-IT" sz="1800" b="0" i="0" u="none" strike="noStrike" cap="none" normalizeH="0" baseline="0" smtClean="0">
                <a:ln>
                  <a:noFill/>
                </a:ln>
                <a:solidFill>
                  <a:schemeClr val="tx1"/>
                </a:solidFill>
                <a:effectLst/>
                <a:latin typeface="Arial" charset="0"/>
                <a:cs typeface="Arial" charset="0"/>
              </a:rPr>
              <a:t>, quando, per volere di </a:t>
            </a:r>
            <a:r>
              <a:rPr kumimoji="0" lang="it-IT" altLang="it-IT" sz="1800" b="0" i="0" u="none" strike="noStrike" cap="none" normalizeH="0" baseline="0" smtClean="0">
                <a:ln>
                  <a:noFill/>
                </a:ln>
                <a:solidFill>
                  <a:schemeClr val="tx1"/>
                </a:solidFill>
                <a:effectLst/>
                <a:latin typeface="Arial" charset="0"/>
                <a:cs typeface="Arial" charset="0"/>
                <a:hlinkClick r:id="rId512" tooltip="Papa Innocenzo XI"/>
              </a:rPr>
              <a:t>Papa Innocenzo XI</a:t>
            </a:r>
            <a:r>
              <a:rPr kumimoji="0" lang="it-IT" altLang="it-IT" sz="1800" b="0" i="0" u="none" strike="noStrike" cap="none" normalizeH="0" baseline="0" smtClean="0">
                <a:ln>
                  <a:noFill/>
                </a:ln>
                <a:solidFill>
                  <a:schemeClr val="tx1"/>
                </a:solidFill>
                <a:effectLst/>
                <a:latin typeface="Arial" charset="0"/>
                <a:cs typeface="Arial" charset="0"/>
              </a:rPr>
              <a:t>, venne aperta per un'ispezione e le spoglie del papa, trovate intatte, si dissolsero al contatto con l'aria. Una parte dell'iscrizione sulla tomba di Gerberto</a:t>
            </a:r>
            <a:r>
              <a:rPr kumimoji="0" lang="it-IT" altLang="it-IT" sz="1800" b="0" i="0" u="none" strike="noStrike" cap="none" normalizeH="0" baseline="30000" smtClean="0">
                <a:ln>
                  <a:noFill/>
                </a:ln>
                <a:solidFill>
                  <a:schemeClr val="tx1"/>
                </a:solidFill>
                <a:effectLst/>
                <a:latin typeface="Arial" charset="0"/>
                <a:cs typeface="Arial" charset="0"/>
                <a:hlinkClick r:id="rId513"/>
              </a:rPr>
              <a:t>[13]</a:t>
            </a:r>
            <a:r>
              <a:rPr kumimoji="0" lang="it-IT" altLang="it-IT" sz="1800" b="0" i="0" u="none" strike="noStrike" cap="none" normalizeH="0" baseline="0" smtClean="0">
                <a:ln>
                  <a:noFill/>
                </a:ln>
                <a:solidFill>
                  <a:schemeClr val="tx1"/>
                </a:solidFill>
                <a:effectLst/>
                <a:latin typeface="Arial" charset="0"/>
                <a:cs typeface="Arial" charset="0"/>
              </a:rPr>
              <a:t> recita </a:t>
            </a:r>
            <a:r>
              <a:rPr kumimoji="0" lang="it-IT" altLang="it-IT" sz="1800" b="0" i="1" u="none" strike="noStrike" cap="none" normalizeH="0" baseline="0" smtClean="0">
                <a:ln>
                  <a:noFill/>
                </a:ln>
                <a:solidFill>
                  <a:schemeClr val="tx1"/>
                </a:solidFill>
                <a:effectLst/>
                <a:latin typeface="Arial" charset="0"/>
                <a:cs typeface="Arial" charset="0"/>
              </a:rPr>
              <a:t>Iste locus Silvestris membra sepulti venturo Domino conferet ad sonitum</a:t>
            </a:r>
            <a:r>
              <a:rPr kumimoji="0" lang="it-IT" altLang="it-IT" sz="1800" b="0" i="0" u="none" strike="noStrike" cap="none" normalizeH="0" baseline="0" smtClean="0">
                <a:ln>
                  <a:noFill/>
                </a:ln>
                <a:solidFill>
                  <a:schemeClr val="tx1"/>
                </a:solidFill>
                <a:effectLst/>
                <a:latin typeface="Arial" charset="0"/>
                <a:cs typeface="Arial" charset="0"/>
              </a:rPr>
              <a:t> ("Questo luogo, all'arrivo del Signore, renderà al suono dell'ultima tromba i resti sepolti di Silvestro II"): la traduzione erronea di </a:t>
            </a:r>
            <a:r>
              <a:rPr kumimoji="0" lang="it-IT" altLang="it-IT" sz="1800" b="0" i="1" u="none" strike="noStrike" cap="none" normalizeH="0" baseline="0" smtClean="0">
                <a:ln>
                  <a:noFill/>
                </a:ln>
                <a:solidFill>
                  <a:schemeClr val="tx1"/>
                </a:solidFill>
                <a:effectLst/>
                <a:latin typeface="Arial" charset="0"/>
                <a:cs typeface="Arial" charset="0"/>
              </a:rPr>
              <a:t>conferet ad sonitum</a:t>
            </a:r>
            <a:r>
              <a:rPr kumimoji="0" lang="it-IT" altLang="it-IT" sz="1800" b="0" i="0" u="none" strike="noStrike" cap="none" normalizeH="0" baseline="0" smtClean="0">
                <a:ln>
                  <a:noFill/>
                </a:ln>
                <a:solidFill>
                  <a:schemeClr val="tx1"/>
                </a:solidFill>
                <a:effectLst/>
                <a:latin typeface="Arial" charset="0"/>
                <a:cs typeface="Arial" charset="0"/>
              </a:rPr>
              <a:t> con "emetterà un suono" diede adito alla curiosa leggenda che le sue ossa sbatacchino subito prima della morte di un papa.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smtClean="0">
              <a:ln>
                <a:noFill/>
              </a:ln>
              <a:solidFill>
                <a:schemeClr val="tx1"/>
              </a:solidFill>
              <a:effectLst/>
              <a:latin typeface="Arial" charset="0"/>
              <a:cs typeface="Arial" charset="0"/>
            </a:endParaRPr>
          </a:p>
        </p:txBody>
      </p:sp>
      <p:sp>
        <p:nvSpPr>
          <p:cNvPr id="74" name="Rectangle 79"/>
          <p:cNvSpPr>
            <a:spLocks noChangeArrowheads="1"/>
          </p:cNvSpPr>
          <p:nvPr/>
        </p:nvSpPr>
        <p:spPr bwMode="auto">
          <a:xfrm>
            <a:off x="457200" y="44116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1415" tIns="66654" rIns="71415" bIns="66654"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chemeClr val="tx1"/>
                </a:solidFill>
                <a:effectLst/>
                <a:latin typeface="Arial" charset="0"/>
                <a:cs typeface="Arial" charset="0"/>
              </a:rPr>
              <a:t>Il secondo sepolcro venne innalzato da </a:t>
            </a:r>
            <a:r>
              <a:rPr kumimoji="0" lang="it-IT" altLang="it-IT" sz="1800" b="0" i="0" u="none" strike="noStrike" cap="none" normalizeH="0" baseline="0" smtClean="0">
                <a:ln>
                  <a:noFill/>
                </a:ln>
                <a:solidFill>
                  <a:schemeClr val="tx1"/>
                </a:solidFill>
                <a:effectLst/>
                <a:latin typeface="Arial" charset="0"/>
                <a:cs typeface="Arial" charset="0"/>
                <a:hlinkClick r:id="rId334" tooltip="Francesco Borromini"/>
              </a:rPr>
              <a:t>Francesco Borromini</a:t>
            </a:r>
            <a:r>
              <a:rPr kumimoji="0" lang="it-IT" altLang="it-IT" sz="1800" b="0" i="0" u="none" strike="noStrike" cap="none" normalizeH="0" baseline="0" smtClean="0">
                <a:ln>
                  <a:noFill/>
                </a:ln>
                <a:solidFill>
                  <a:schemeClr val="tx1"/>
                </a:solidFill>
                <a:effectLst/>
                <a:latin typeface="Arial" charset="0"/>
                <a:cs typeface="Arial" charset="0"/>
              </a:rPr>
              <a:t>; la tomba attuale venne eretta nel </a:t>
            </a:r>
            <a:r>
              <a:rPr kumimoji="0" lang="it-IT" altLang="it-IT" sz="1800" b="0" i="0" u="none" strike="noStrike" cap="none" normalizeH="0" baseline="0" smtClean="0">
                <a:ln>
                  <a:noFill/>
                </a:ln>
                <a:solidFill>
                  <a:schemeClr val="tx1"/>
                </a:solidFill>
                <a:effectLst/>
                <a:latin typeface="Arial" charset="0"/>
                <a:cs typeface="Arial" charset="0"/>
                <a:hlinkClick r:id="rId514" tooltip="1910"/>
              </a:rPr>
              <a:t>1910</a:t>
            </a:r>
            <a:r>
              <a:rPr kumimoji="0" lang="it-IT" altLang="it-IT" sz="1800" b="0" i="0" u="none" strike="noStrike" cap="none" normalizeH="0" baseline="0" smtClean="0">
                <a:ln>
                  <a:noFill/>
                </a:ln>
                <a:solidFill>
                  <a:schemeClr val="tx1"/>
                </a:solidFill>
                <a:effectLst/>
                <a:latin typeface="Arial" charset="0"/>
                <a:cs typeface="Arial" charset="0"/>
              </a:rPr>
              <a:t>, a seguito della distruzione di quella borrominiana, su progetto dell'architetto </a:t>
            </a:r>
            <a:r>
              <a:rPr kumimoji="0" lang="it-IT" altLang="it-IT" sz="900" b="0" i="0" u="none" strike="noStrike" cap="none" normalizeH="0" baseline="0" smtClean="0">
                <a:ln>
                  <a:noFill/>
                </a:ln>
                <a:solidFill>
                  <a:schemeClr val="tx1"/>
                </a:solidFill>
                <a:effectLst/>
                <a:latin typeface="Arial" charset="0"/>
                <a:cs typeface="Arial" charset="0"/>
                <a:hlinkClick r:id="rId515" tooltip="Gzila Nalder (la pagina non esiste)"/>
              </a:rPr>
              <a:t>Gzila Nalder</a:t>
            </a:r>
            <a:r>
              <a:rPr kumimoji="0" lang="it-IT" altLang="it-IT" sz="900" b="0" i="0" u="none" strike="noStrike" cap="none" normalizeH="0" baseline="0" smtClean="0">
                <a:ln>
                  <a:noFill/>
                </a:ln>
                <a:solidFill>
                  <a:schemeClr val="tx1"/>
                </a:solidFill>
                <a:effectLst/>
                <a:latin typeface="Arial" charset="0"/>
                <a:cs typeface="Arial" charset="0"/>
              </a:rPr>
              <a:t>.</a:t>
            </a:r>
            <a:endParaRPr kumimoji="0" lang="it-IT" altLang="it-IT" sz="102600" b="1" i="0" u="none" strike="noStrike" cap="none" normalizeH="0" baseline="0" smtClean="0">
              <a:ln>
                <a:noFill/>
              </a:ln>
              <a:solidFill>
                <a:srgbClr val="54595D"/>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02600" b="1" i="0" u="none" strike="noStrike" cap="none" normalizeH="0" baseline="0" smtClean="0">
                <a:ln>
                  <a:noFill/>
                </a:ln>
                <a:solidFill>
                  <a:srgbClr val="54595D"/>
                </a:solidFill>
                <a:effectLst/>
                <a:latin typeface="Arial" charset="0"/>
                <a:cs typeface="Arial" charset="0"/>
              </a:rPr>
              <a:t>Santa Maria del Pozzo[</a:t>
            </a:r>
            <a:r>
              <a:rPr kumimoji="0" lang="it-IT" altLang="it-IT" sz="102600" b="1" i="0" u="none" strike="noStrike" cap="none" normalizeH="0" baseline="0" smtClean="0">
                <a:ln>
                  <a:noFill/>
                </a:ln>
                <a:solidFill>
                  <a:srgbClr val="54595D"/>
                </a:solidFill>
                <a:effectLst/>
                <a:latin typeface="Arial" charset="0"/>
                <a:cs typeface="Arial" charset="0"/>
                <a:hlinkClick r:id="rId516" tooltip="Modifica la sezione Santa Maria del Pozzo"/>
              </a:rPr>
              <a:t>modifica wikitesto</a:t>
            </a:r>
            <a:r>
              <a:rPr kumimoji="0" lang="it-IT" altLang="it-IT" sz="102600" b="1" i="0" u="none" strike="noStrike" cap="none" normalizeH="0" baseline="0" smtClean="0">
                <a:ln>
                  <a:noFill/>
                </a:ln>
                <a:solidFill>
                  <a:srgbClr val="54595D"/>
                </a:solidFill>
                <a:effectLst/>
                <a:latin typeface="Arial" charset="0"/>
                <a:cs typeface="Arial"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smtClean="0">
              <a:ln>
                <a:noFill/>
              </a:ln>
              <a:solidFill>
                <a:schemeClr val="tx1"/>
              </a:solidFill>
              <a:effectLst/>
              <a:latin typeface="Arial" charset="0"/>
              <a:cs typeface="Arial" charset="0"/>
            </a:endParaRPr>
          </a:p>
        </p:txBody>
      </p:sp>
      <p:sp>
        <p:nvSpPr>
          <p:cNvPr id="75" name="Rectangle 80"/>
          <p:cNvSpPr>
            <a:spLocks noChangeArrowheads="1"/>
          </p:cNvSpPr>
          <p:nvPr/>
        </p:nvSpPr>
        <p:spPr bwMode="auto">
          <a:xfrm>
            <a:off x="457200" y="44116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1415" tIns="66654" rIns="71415" bIns="66654"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900" b="0" i="0" u="none" strike="noStrike" cap="none" normalizeH="0" baseline="0" smtClean="0">
                <a:ln>
                  <a:noFill/>
                </a:ln>
                <a:solidFill>
                  <a:srgbClr val="444444"/>
                </a:solidFill>
                <a:effectLst/>
                <a:latin typeface="Arial" charset="0"/>
                <a:cs typeface="Arial" charset="0"/>
              </a:rPr>
              <a:t>La Reale Basilica Santuario di </a:t>
            </a:r>
            <a:r>
              <a:rPr kumimoji="0" lang="it-IT" altLang="it-IT" sz="1800" b="0" i="0" u="none" strike="noStrike" cap="none" normalizeH="0" baseline="0" smtClean="0">
                <a:ln>
                  <a:noFill/>
                </a:ln>
                <a:solidFill>
                  <a:srgbClr val="444444"/>
                </a:solidFill>
                <a:effectLst/>
                <a:latin typeface="Arial" charset="0"/>
                <a:cs typeface="Arial" charset="0"/>
                <a:hlinkClick r:id="rId517" tooltip="Santa Maria del Pozzo"/>
              </a:rPr>
              <a:t>Santa Maria del Pozzo</a:t>
            </a:r>
            <a:r>
              <a:rPr kumimoji="0" lang="it-IT" altLang="it-IT" sz="1800" b="0" i="0" u="none" strike="noStrike" cap="none" normalizeH="0" baseline="0" smtClean="0">
                <a:ln>
                  <a:noFill/>
                </a:ln>
                <a:solidFill>
                  <a:srgbClr val="444444"/>
                </a:solidFill>
                <a:effectLst/>
                <a:latin typeface="Arial" charset="0"/>
                <a:cs typeface="Arial" charset="0"/>
              </a:rPr>
              <a:t> di </a:t>
            </a:r>
            <a:r>
              <a:rPr kumimoji="0" lang="it-IT" altLang="it-IT" sz="1800" b="0" i="0" u="none" strike="noStrike" cap="none" normalizeH="0" baseline="0" smtClean="0">
                <a:ln>
                  <a:noFill/>
                </a:ln>
                <a:solidFill>
                  <a:srgbClr val="444444"/>
                </a:solidFill>
                <a:effectLst/>
                <a:latin typeface="Arial" charset="0"/>
                <a:cs typeface="Arial" charset="0"/>
                <a:hlinkClick r:id="rId518" tooltip="Capurso"/>
              </a:rPr>
              <a:t>Capurso</a:t>
            </a:r>
            <a:r>
              <a:rPr kumimoji="0" lang="it-IT" altLang="it-IT" sz="1800" b="0" i="0" u="none" strike="noStrike" cap="none" normalizeH="0" baseline="0" smtClean="0">
                <a:ln>
                  <a:noFill/>
                </a:ln>
                <a:solidFill>
                  <a:srgbClr val="444444"/>
                </a:solidFill>
                <a:effectLst/>
                <a:latin typeface="Arial" charset="0"/>
                <a:cs typeface="Arial" charset="0"/>
              </a:rPr>
              <a:t> è affiliata alla Basilica di San Giovanni in Laterano. I segni visibili di questa concessione sono l'ombrello a fasce rosse e oro e il campanello portati in processione meridiana l'ultima domenica d'agosto, giorno in cui si festeggia, la solennità di </a:t>
            </a:r>
            <a:r>
              <a:rPr kumimoji="0" lang="it-IT" altLang="it-IT" sz="1800" b="0" i="0" u="none" strike="noStrike" cap="none" normalizeH="0" baseline="0" smtClean="0">
                <a:ln>
                  <a:noFill/>
                </a:ln>
                <a:solidFill>
                  <a:srgbClr val="444444"/>
                </a:solidFill>
                <a:effectLst/>
                <a:latin typeface="Arial" charset="0"/>
                <a:cs typeface="Arial" charset="0"/>
                <a:hlinkClick r:id="rId517" tooltip="Santa Maria del Pozzo"/>
              </a:rPr>
              <a:t>Santa Maria del Pozzo</a:t>
            </a:r>
            <a:r>
              <a:rPr kumimoji="0" lang="it-IT" altLang="it-IT" sz="1800" b="0" i="0" u="none" strike="noStrike" cap="none" normalizeH="0" baseline="0" smtClean="0">
                <a:ln>
                  <a:noFill/>
                </a:ln>
                <a:solidFill>
                  <a:srgbClr val="444444"/>
                </a:solidFill>
                <a:effectLst/>
                <a:latin typeface="Arial" charset="0"/>
                <a:cs typeface="Arial" charset="0"/>
              </a:rPr>
              <a:t> Madre e Regina di Misericordia.</a:t>
            </a:r>
            <a:r>
              <a:rPr kumimoji="0" lang="it-IT" altLang="it-IT" sz="1800" b="0" i="0" u="none" strike="noStrike" cap="none" normalizeH="0" baseline="30000" smtClean="0">
                <a:ln>
                  <a:noFill/>
                </a:ln>
                <a:solidFill>
                  <a:srgbClr val="FF0000"/>
                </a:solidFill>
                <a:effectLst/>
                <a:latin typeface="Arial" charset="0"/>
                <a:cs typeface="Arial" charset="0"/>
              </a:rPr>
              <a:t>[</a:t>
            </a:r>
            <a:r>
              <a:rPr kumimoji="0" lang="it-IT" altLang="it-IT" sz="1800" b="0" i="1" u="none" strike="noStrike" cap="none" normalizeH="0" baseline="30000" smtClean="0">
                <a:ln>
                  <a:noFill/>
                </a:ln>
                <a:solidFill>
                  <a:srgbClr val="FF0000"/>
                </a:solidFill>
                <a:effectLst/>
                <a:latin typeface="Arial" charset="0"/>
                <a:cs typeface="Arial" charset="0"/>
                <a:hlinkClick r:id="rId519" tooltip="Wikipedia:Uso delle fonti"/>
              </a:rPr>
              <a:t>senza fonte</a:t>
            </a:r>
            <a:r>
              <a:rPr kumimoji="0" lang="it-IT" altLang="it-IT" sz="1800" b="0" i="0" u="none" strike="noStrike" cap="none" normalizeH="0" baseline="30000" smtClean="0">
                <a:ln>
                  <a:noFill/>
                </a:ln>
                <a:solidFill>
                  <a:srgbClr val="FF0000"/>
                </a:solidFill>
                <a:effectLst/>
                <a:latin typeface="Arial" charset="0"/>
                <a:cs typeface="Arial" charset="0"/>
              </a:rPr>
              <a:t>]</a:t>
            </a:r>
            <a:endParaRPr kumimoji="0" lang="it-IT" altLang="it-IT" sz="102600" b="1" i="0" u="none" strike="noStrike" cap="none" normalizeH="0" baseline="0" smtClean="0">
              <a:ln>
                <a:noFill/>
              </a:ln>
              <a:solidFill>
                <a:srgbClr val="54595D"/>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02600" b="1" i="0" u="none" strike="noStrike" cap="none" normalizeH="0" baseline="0" smtClean="0">
                <a:ln>
                  <a:noFill/>
                </a:ln>
                <a:solidFill>
                  <a:srgbClr val="54595D"/>
                </a:solidFill>
                <a:effectLst/>
                <a:latin typeface="Arial" charset="0"/>
                <a:cs typeface="Arial" charset="0"/>
              </a:rPr>
              <a:t>Reliquie[</a:t>
            </a:r>
            <a:r>
              <a:rPr kumimoji="0" lang="it-IT" altLang="it-IT" sz="102600" b="1" i="0" u="none" strike="noStrike" cap="none" normalizeH="0" baseline="0" smtClean="0">
                <a:ln>
                  <a:noFill/>
                </a:ln>
                <a:solidFill>
                  <a:srgbClr val="54595D"/>
                </a:solidFill>
                <a:effectLst/>
                <a:latin typeface="Arial" charset="0"/>
                <a:cs typeface="Arial" charset="0"/>
                <a:hlinkClick r:id="rId520" tooltip="Modifica la sezione Reliquie"/>
              </a:rPr>
              <a:t>modifica wikitesto</a:t>
            </a:r>
            <a:r>
              <a:rPr kumimoji="0" lang="it-IT" altLang="it-IT" sz="102600" b="1" i="0" u="none" strike="noStrike" cap="none" normalizeH="0" baseline="0" smtClean="0">
                <a:ln>
                  <a:noFill/>
                </a:ln>
                <a:solidFill>
                  <a:srgbClr val="54595D"/>
                </a:solidFill>
                <a:effectLst/>
                <a:latin typeface="Arial" charset="0"/>
                <a:cs typeface="Arial"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smtClean="0">
              <a:ln>
                <a:noFill/>
              </a:ln>
              <a:solidFill>
                <a:schemeClr val="tx1"/>
              </a:solidFill>
              <a:effectLst/>
              <a:latin typeface="Arial" charset="0"/>
              <a:cs typeface="Arial" charset="0"/>
            </a:endParaRPr>
          </a:p>
        </p:txBody>
      </p:sp>
      <p:sp>
        <p:nvSpPr>
          <p:cNvPr id="76" name="Rectangle 81"/>
          <p:cNvSpPr>
            <a:spLocks noChangeArrowheads="1"/>
          </p:cNvSpPr>
          <p:nvPr/>
        </p:nvSpPr>
        <p:spPr bwMode="auto">
          <a:xfrm>
            <a:off x="457200" y="44116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1415" tIns="66654" rIns="71415" bIns="66654"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900" b="0" i="0" u="none" strike="noStrike" cap="none" normalizeH="0" baseline="0" smtClean="0">
                <a:ln>
                  <a:noFill/>
                </a:ln>
                <a:solidFill>
                  <a:schemeClr val="tx1"/>
                </a:solidFill>
                <a:effectLst/>
                <a:latin typeface="Arial" charset="0"/>
                <a:cs typeface="Arial" charset="0"/>
              </a:rPr>
              <a:t>In cima al </a:t>
            </a:r>
            <a:r>
              <a:rPr kumimoji="0" lang="it-IT" altLang="it-IT" sz="1800" b="0" i="0" u="none" strike="noStrike" cap="none" normalizeH="0" baseline="0" smtClean="0">
                <a:ln>
                  <a:noFill/>
                </a:ln>
                <a:solidFill>
                  <a:schemeClr val="tx1"/>
                </a:solidFill>
                <a:effectLst/>
                <a:latin typeface="Arial" charset="0"/>
                <a:cs typeface="Arial" charset="0"/>
                <a:hlinkClick r:id="rId521" tooltip="Baldacchino"/>
              </a:rPr>
              <a:t>baldacchino</a:t>
            </a:r>
            <a:r>
              <a:rPr kumimoji="0" lang="it-IT" altLang="it-IT" sz="1800" b="0" i="0" u="none" strike="noStrike" cap="none" normalizeH="0" baseline="0" smtClean="0">
                <a:ln>
                  <a:noFill/>
                </a:ln>
                <a:solidFill>
                  <a:schemeClr val="tx1"/>
                </a:solidFill>
                <a:effectLst/>
                <a:latin typeface="Arial" charset="0"/>
                <a:cs typeface="Arial" charset="0"/>
              </a:rPr>
              <a:t> che sovrasta l'altare papale sono conservate, dentro degli splendidi reliquiari, le teste degli apostoli </a:t>
            </a:r>
            <a:r>
              <a:rPr kumimoji="0" lang="it-IT" altLang="it-IT" sz="900" b="0" i="0" u="none" strike="noStrike" cap="none" normalizeH="0" baseline="0" smtClean="0">
                <a:ln>
                  <a:noFill/>
                </a:ln>
                <a:solidFill>
                  <a:schemeClr val="tx1"/>
                </a:solidFill>
                <a:effectLst/>
                <a:latin typeface="Arial" charset="0"/>
                <a:cs typeface="Arial" charset="0"/>
                <a:hlinkClick r:id="rId278" tooltip="San Pietro"/>
              </a:rPr>
              <a:t>San Pietro</a:t>
            </a:r>
            <a:r>
              <a:rPr kumimoji="0" lang="it-IT" altLang="it-IT" sz="900" b="0" i="0" u="none" strike="noStrike" cap="none" normalizeH="0" baseline="0" smtClean="0">
                <a:ln>
                  <a:noFill/>
                </a:ln>
                <a:solidFill>
                  <a:schemeClr val="tx1"/>
                </a:solidFill>
                <a:effectLst/>
                <a:latin typeface="Arial" charset="0"/>
                <a:cs typeface="Arial" charset="0"/>
              </a:rPr>
              <a:t> e </a:t>
            </a:r>
            <a:r>
              <a:rPr kumimoji="0" lang="it-IT" altLang="it-IT" sz="900" b="0" i="0" u="none" strike="noStrike" cap="none" normalizeH="0" baseline="0" smtClean="0">
                <a:ln>
                  <a:noFill/>
                </a:ln>
                <a:solidFill>
                  <a:schemeClr val="tx1"/>
                </a:solidFill>
                <a:effectLst/>
                <a:latin typeface="Arial" charset="0"/>
                <a:cs typeface="Arial" charset="0"/>
                <a:hlinkClick r:id="rId522" tooltip="San Paolo"/>
              </a:rPr>
              <a:t>San Paolo</a:t>
            </a:r>
            <a:r>
              <a:rPr kumimoji="0" lang="it-IT" altLang="it-IT" sz="900" b="0" i="0" u="none" strike="noStrike" cap="none" normalizeH="0" baseline="0" smtClean="0">
                <a:ln>
                  <a:noFill/>
                </a:ln>
                <a:solidFill>
                  <a:schemeClr val="tx1"/>
                </a:solidFill>
                <a:effectLst/>
                <a:latin typeface="Arial" charset="0"/>
                <a:cs typeface="Arial" charset="0"/>
              </a:rPr>
              <a:t>. I reliquiari sono del </a:t>
            </a:r>
            <a:r>
              <a:rPr kumimoji="0" lang="it-IT" altLang="it-IT" sz="1800" b="0" i="0" u="none" strike="noStrike" cap="none" normalizeH="0" baseline="0" smtClean="0">
                <a:ln>
                  <a:noFill/>
                </a:ln>
                <a:solidFill>
                  <a:schemeClr val="tx1"/>
                </a:solidFill>
                <a:effectLst/>
                <a:latin typeface="Arial" charset="0"/>
                <a:cs typeface="Arial" charset="0"/>
                <a:hlinkClick r:id="rId523" tooltip="1804"/>
              </a:rPr>
              <a:t>1804</a:t>
            </a:r>
            <a:r>
              <a:rPr kumimoji="0" lang="it-IT" altLang="it-IT" sz="1800" b="0" i="0" u="none" strike="noStrike" cap="none" normalizeH="0" baseline="0" smtClean="0">
                <a:ln>
                  <a:noFill/>
                </a:ln>
                <a:solidFill>
                  <a:schemeClr val="tx1"/>
                </a:solidFill>
                <a:effectLst/>
                <a:latin typeface="Arial" charset="0"/>
                <a:cs typeface="Arial" charset="0"/>
              </a:rPr>
              <a:t> e sostituiscono quelli andati trafugati durante 1799 e che erano stati realizzati da </a:t>
            </a:r>
            <a:r>
              <a:rPr kumimoji="0" lang="it-IT" altLang="it-IT" sz="1800" b="0" i="0" u="none" strike="noStrike" cap="none" normalizeH="0" baseline="0" smtClean="0">
                <a:ln>
                  <a:noFill/>
                </a:ln>
                <a:solidFill>
                  <a:schemeClr val="tx1"/>
                </a:solidFill>
                <a:effectLst/>
                <a:latin typeface="Arial" charset="0"/>
                <a:cs typeface="Arial" charset="0"/>
                <a:hlinkClick r:id="rId524" tooltip="Giovanni di Bartolo"/>
              </a:rPr>
              <a:t>Giovanni di Bartolo</a:t>
            </a:r>
            <a:r>
              <a:rPr kumimoji="0" lang="it-IT" altLang="it-IT" sz="1800" b="0" i="0" u="none" strike="noStrike" cap="none" normalizeH="0" baseline="0" smtClean="0">
                <a:ln>
                  <a:noFill/>
                </a:ln>
                <a:solidFill>
                  <a:schemeClr val="tx1"/>
                </a:solidFill>
                <a:effectLst/>
                <a:latin typeface="Arial" charset="0"/>
                <a:cs typeface="Arial" charset="0"/>
              </a:rPr>
              <a:t>. Oltre le teste dei due apostoli un'altra preziosa reliquia conservata nella basilica di San Giovanni è un frammento della tavola dove, secondo una leggenda medievale, </a:t>
            </a:r>
            <a:r>
              <a:rPr kumimoji="0" lang="it-IT" altLang="it-IT" sz="1800" b="0" i="0" u="none" strike="noStrike" cap="none" normalizeH="0" baseline="0" smtClean="0">
                <a:ln>
                  <a:noFill/>
                </a:ln>
                <a:solidFill>
                  <a:schemeClr val="tx1"/>
                </a:solidFill>
                <a:effectLst/>
                <a:latin typeface="Arial" charset="0"/>
                <a:cs typeface="Arial" charset="0"/>
                <a:hlinkClick r:id="rId268" tooltip="Gesù"/>
              </a:rPr>
              <a:t>Gesù</a:t>
            </a:r>
            <a:r>
              <a:rPr kumimoji="0" lang="it-IT" altLang="it-IT" sz="1800" b="0" i="0" u="none" strike="noStrike" cap="none" normalizeH="0" baseline="0" smtClean="0">
                <a:ln>
                  <a:noFill/>
                </a:ln>
                <a:solidFill>
                  <a:schemeClr val="tx1"/>
                </a:solidFill>
                <a:effectLst/>
                <a:latin typeface="Arial" charset="0"/>
                <a:cs typeface="Arial" charset="0"/>
              </a:rPr>
              <a:t> avrebbe consumato assieme agli </a:t>
            </a:r>
            <a:r>
              <a:rPr kumimoji="0" lang="it-IT" altLang="it-IT" sz="900" b="0" i="0" u="none" strike="noStrike" cap="none" normalizeH="0" baseline="0" smtClean="0">
                <a:ln>
                  <a:noFill/>
                </a:ln>
                <a:solidFill>
                  <a:schemeClr val="tx1"/>
                </a:solidFill>
                <a:effectLst/>
                <a:latin typeface="Arial" charset="0"/>
                <a:cs typeface="Arial" charset="0"/>
                <a:hlinkClick r:id="rId337" tooltip="Apostoli"/>
              </a:rPr>
              <a:t>apostoli</a:t>
            </a:r>
            <a:r>
              <a:rPr kumimoji="0" lang="it-IT" altLang="it-IT" sz="900" b="0" i="0" u="none" strike="noStrike" cap="none" normalizeH="0" baseline="0" smtClean="0">
                <a:ln>
                  <a:noFill/>
                </a:ln>
                <a:solidFill>
                  <a:schemeClr val="tx1"/>
                </a:solidFill>
                <a:effectLst/>
                <a:latin typeface="Arial" charset="0"/>
                <a:cs typeface="Arial" charset="0"/>
              </a:rPr>
              <a:t> l'</a:t>
            </a:r>
            <a:r>
              <a:rPr kumimoji="0" lang="it-IT" altLang="it-IT" sz="1800" b="0" i="0" u="none" strike="noStrike" cap="none" normalizeH="0" baseline="0" smtClean="0">
                <a:ln>
                  <a:noFill/>
                </a:ln>
                <a:solidFill>
                  <a:schemeClr val="tx1"/>
                </a:solidFill>
                <a:effectLst/>
                <a:latin typeface="Arial" charset="0"/>
                <a:cs typeface="Arial" charset="0"/>
                <a:hlinkClick r:id="rId525" tooltip="Ultima Cena"/>
              </a:rPr>
              <a:t>Ultima Cena</a:t>
            </a:r>
            <a:r>
              <a:rPr kumimoji="0" lang="it-IT" altLang="it-IT" sz="1800" b="0" i="0" u="none" strike="noStrike" cap="none" normalizeH="0" baseline="0" smtClean="0">
                <a:ln>
                  <a:noFill/>
                </a:ln>
                <a:solidFill>
                  <a:schemeClr val="tx1"/>
                </a:solidFill>
                <a:effectLst/>
                <a:latin typeface="Arial" charset="0"/>
                <a:cs typeface="Arial" charset="0"/>
              </a:rPr>
              <a:t>.</a:t>
            </a:r>
            <a:endParaRPr kumimoji="0" lang="it-IT" altLang="it-IT" sz="102600" b="1" i="0" u="none" strike="noStrike" cap="none" normalizeH="0" baseline="0" smtClean="0">
              <a:ln>
                <a:noFill/>
              </a:ln>
              <a:solidFill>
                <a:srgbClr val="54595D"/>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02600" b="1" i="0" u="none" strike="noStrike" cap="none" normalizeH="0" baseline="0" smtClean="0">
                <a:ln>
                  <a:noFill/>
                </a:ln>
                <a:solidFill>
                  <a:srgbClr val="54595D"/>
                </a:solidFill>
                <a:effectLst/>
                <a:latin typeface="Arial" charset="0"/>
                <a:cs typeface="Arial" charset="0"/>
              </a:rPr>
              <a:t>Francobolli[</a:t>
            </a:r>
            <a:r>
              <a:rPr kumimoji="0" lang="it-IT" altLang="it-IT" sz="102600" b="1" i="0" u="none" strike="noStrike" cap="none" normalizeH="0" baseline="0" smtClean="0">
                <a:ln>
                  <a:noFill/>
                </a:ln>
                <a:solidFill>
                  <a:srgbClr val="54595D"/>
                </a:solidFill>
                <a:effectLst/>
                <a:latin typeface="Arial" charset="0"/>
                <a:cs typeface="Arial" charset="0"/>
                <a:hlinkClick r:id="rId526" tooltip="Modifica la sezione Francobolli"/>
              </a:rPr>
              <a:t>modifica wikitesto</a:t>
            </a:r>
            <a:r>
              <a:rPr kumimoji="0" lang="it-IT" altLang="it-IT" sz="102600" b="1" i="0" u="none" strike="noStrike" cap="none" normalizeH="0" baseline="0" smtClean="0">
                <a:ln>
                  <a:noFill/>
                </a:ln>
                <a:solidFill>
                  <a:srgbClr val="54595D"/>
                </a:solidFill>
                <a:effectLst/>
                <a:latin typeface="Arial" charset="0"/>
                <a:cs typeface="Arial"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smtClean="0">
              <a:ln>
                <a:noFill/>
              </a:ln>
              <a:solidFill>
                <a:schemeClr val="tx1"/>
              </a:solidFill>
              <a:effectLst/>
              <a:latin typeface="Arial" charset="0"/>
              <a:cs typeface="Arial" charset="0"/>
            </a:endParaRPr>
          </a:p>
        </p:txBody>
      </p:sp>
      <p:sp>
        <p:nvSpPr>
          <p:cNvPr id="77" name="Rectangle 82"/>
          <p:cNvSpPr>
            <a:spLocks noChangeArrowheads="1"/>
          </p:cNvSpPr>
          <p:nvPr/>
        </p:nvSpPr>
        <p:spPr bwMode="auto">
          <a:xfrm>
            <a:off x="457200" y="44116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900" b="0" i="0" u="none" strike="noStrike" cap="none" normalizeH="0" baseline="0" smtClean="0">
                <a:ln>
                  <a:noFill/>
                </a:ln>
                <a:solidFill>
                  <a:schemeClr val="tx1"/>
                </a:solidFill>
                <a:effectLst/>
                <a:latin typeface="Arial" charset="0"/>
                <a:cs typeface="Arial" charset="0"/>
              </a:rPr>
              <a:t>Numerosi francobolli sono stati dedicati alla basilica: la facciata compare in emissioni della Città del Vaticano del 1949</a:t>
            </a:r>
            <a:r>
              <a:rPr kumimoji="0" lang="it-IT" altLang="it-IT" sz="1800" b="0" i="0" u="none" strike="noStrike" cap="none" normalizeH="0" baseline="30000" smtClean="0">
                <a:ln>
                  <a:noFill/>
                </a:ln>
                <a:solidFill>
                  <a:schemeClr val="tx1"/>
                </a:solidFill>
                <a:effectLst/>
                <a:latin typeface="Arial" charset="0"/>
                <a:cs typeface="Arial" charset="0"/>
                <a:hlinkClick r:id="rId527"/>
              </a:rPr>
              <a:t>[14]</a:t>
            </a:r>
            <a:r>
              <a:rPr kumimoji="0" lang="it-IT" altLang="it-IT" sz="1800" b="0" i="0" u="none" strike="noStrike" cap="none" normalizeH="0" baseline="0" smtClean="0">
                <a:ln>
                  <a:noFill/>
                </a:ln>
                <a:solidFill>
                  <a:schemeClr val="tx1"/>
                </a:solidFill>
                <a:effectLst/>
                <a:latin typeface="Arial" charset="0"/>
                <a:cs typeface="Arial" charset="0"/>
              </a:rPr>
              <a:t>, del 1993</a:t>
            </a:r>
            <a:r>
              <a:rPr kumimoji="0" lang="it-IT" altLang="it-IT" sz="1800" b="0" i="0" u="none" strike="noStrike" cap="none" normalizeH="0" baseline="30000" smtClean="0">
                <a:ln>
                  <a:noFill/>
                </a:ln>
                <a:solidFill>
                  <a:schemeClr val="tx1"/>
                </a:solidFill>
                <a:effectLst/>
                <a:latin typeface="Arial" charset="0"/>
                <a:cs typeface="Arial" charset="0"/>
                <a:hlinkClick r:id="rId528"/>
              </a:rPr>
              <a:t>[15]</a:t>
            </a:r>
            <a:r>
              <a:rPr kumimoji="0" lang="it-IT" altLang="it-IT" sz="1800" b="0" i="0" u="none" strike="noStrike" cap="none" normalizeH="0" baseline="0" smtClean="0">
                <a:ln>
                  <a:noFill/>
                </a:ln>
                <a:solidFill>
                  <a:schemeClr val="tx1"/>
                </a:solidFill>
                <a:effectLst/>
                <a:latin typeface="Arial" charset="0"/>
                <a:cs typeface="Arial" charset="0"/>
              </a:rPr>
              <a:t>, del 1996</a:t>
            </a:r>
            <a:r>
              <a:rPr kumimoji="0" lang="it-IT" altLang="it-IT" sz="1800" b="0" i="0" u="none" strike="noStrike" cap="none" normalizeH="0" baseline="30000" smtClean="0">
                <a:ln>
                  <a:noFill/>
                </a:ln>
                <a:solidFill>
                  <a:schemeClr val="tx1"/>
                </a:solidFill>
                <a:effectLst/>
                <a:latin typeface="Arial" charset="0"/>
                <a:cs typeface="Arial" charset="0"/>
                <a:hlinkClick r:id="rId529"/>
              </a:rPr>
              <a:t>[16]</a:t>
            </a:r>
            <a:r>
              <a:rPr kumimoji="0" lang="it-IT" altLang="it-IT" sz="1800" b="0" i="0" u="none" strike="noStrike" cap="none" normalizeH="0" baseline="0" smtClean="0">
                <a:ln>
                  <a:noFill/>
                </a:ln>
                <a:solidFill>
                  <a:schemeClr val="tx1"/>
                </a:solidFill>
                <a:effectLst/>
                <a:latin typeface="Arial" charset="0"/>
                <a:cs typeface="Arial" charset="0"/>
              </a:rPr>
              <a:t> e del 2000</a:t>
            </a:r>
            <a:r>
              <a:rPr kumimoji="0" lang="it-IT" altLang="it-IT" sz="1800" b="0" i="0" u="none" strike="noStrike" cap="none" normalizeH="0" baseline="30000" smtClean="0">
                <a:ln>
                  <a:noFill/>
                </a:ln>
                <a:solidFill>
                  <a:schemeClr val="tx1"/>
                </a:solidFill>
                <a:effectLst/>
                <a:latin typeface="Arial" charset="0"/>
                <a:cs typeface="Arial" charset="0"/>
                <a:hlinkClick r:id="rId530"/>
              </a:rPr>
              <a:t>[17]</a:t>
            </a:r>
            <a:r>
              <a:rPr kumimoji="0" lang="it-IT" altLang="it-IT" sz="1800" b="0" i="0" u="none" strike="noStrike" cap="none" normalizeH="0" baseline="0" smtClean="0">
                <a:ln>
                  <a:noFill/>
                </a:ln>
                <a:solidFill>
                  <a:schemeClr val="tx1"/>
                </a:solidFill>
                <a:effectLst/>
                <a:latin typeface="Arial" charset="0"/>
                <a:cs typeface="Arial" charset="0"/>
              </a:rPr>
              <a:t>; analogo soggetto si riscontra in un francobollo da 15 centesimi emesso dalle Poste Italiane nel 1924</a:t>
            </a:r>
            <a:r>
              <a:rPr kumimoji="0" lang="it-IT" altLang="it-IT" sz="1800" b="0" i="0" u="none" strike="noStrike" cap="none" normalizeH="0" baseline="30000" smtClean="0">
                <a:ln>
                  <a:noFill/>
                </a:ln>
                <a:solidFill>
                  <a:schemeClr val="tx1"/>
                </a:solidFill>
                <a:effectLst/>
                <a:latin typeface="Arial" charset="0"/>
                <a:cs typeface="Arial" charset="0"/>
                <a:hlinkClick r:id="rId531"/>
              </a:rPr>
              <a:t>[18]</a:t>
            </a:r>
            <a:r>
              <a:rPr kumimoji="0" lang="it-IT" altLang="it-IT" sz="1800" b="0" i="0" u="none" strike="noStrike" cap="none" normalizeH="0" baseline="0" smtClean="0">
                <a:ln>
                  <a:noFill/>
                </a:ln>
                <a:solidFill>
                  <a:schemeClr val="tx1"/>
                </a:solidFill>
                <a:effectLst/>
                <a:latin typeface="Arial" charset="0"/>
                <a:cs typeface="Arial" charset="0"/>
              </a:rPr>
              <a:t>. La facciata del transetto nord con la loggia delle benedizioni e i due campanili compare in un'emissione della Repubblica di San Marino del 2000</a:t>
            </a:r>
            <a:r>
              <a:rPr kumimoji="0" lang="it-IT" altLang="it-IT" sz="1800" b="0" i="0" u="none" strike="noStrike" cap="none" normalizeH="0" baseline="30000" smtClean="0">
                <a:ln>
                  <a:noFill/>
                </a:ln>
                <a:solidFill>
                  <a:schemeClr val="tx1"/>
                </a:solidFill>
                <a:effectLst/>
                <a:latin typeface="Arial" charset="0"/>
                <a:cs typeface="Arial" charset="0"/>
                <a:hlinkClick r:id="rId532"/>
              </a:rPr>
              <a:t>[19]</a:t>
            </a:r>
            <a:r>
              <a:rPr kumimoji="0" lang="it-IT" altLang="it-IT" sz="1800" b="0" i="0" u="none" strike="noStrike" cap="none" normalizeH="0" baseline="0" smtClean="0">
                <a:ln>
                  <a:noFill/>
                </a:ln>
                <a:solidFill>
                  <a:schemeClr val="tx1"/>
                </a:solidFill>
                <a:effectLst/>
                <a:latin typeface="Arial" charset="0"/>
                <a:cs typeface="Arial" charset="0"/>
              </a:rPr>
              <a:t>. L'organo di Luca Biagi, infine, appare in un francobollo della Città del Vaticano del 2014</a:t>
            </a:r>
            <a:r>
              <a:rPr kumimoji="0" lang="it-IT" altLang="it-IT" sz="1800" b="0" i="0" u="none" strike="noStrike" cap="none" normalizeH="0" baseline="30000" smtClean="0">
                <a:ln>
                  <a:noFill/>
                </a:ln>
                <a:solidFill>
                  <a:schemeClr val="tx1"/>
                </a:solidFill>
                <a:effectLst/>
                <a:latin typeface="Arial" charset="0"/>
                <a:cs typeface="Arial" charset="0"/>
                <a:hlinkClick r:id="rId533"/>
              </a:rPr>
              <a:t>[20]</a:t>
            </a:r>
            <a:r>
              <a:rPr kumimoji="0" lang="it-IT" altLang="it-IT" sz="1800" b="0" i="0" u="none" strike="noStrike" cap="none" normalizeH="0" baseline="0" smtClean="0">
                <a:ln>
                  <a:noFill/>
                </a:ln>
                <a:solidFill>
                  <a:schemeClr val="tx1"/>
                </a:solidFill>
                <a:effectLst/>
                <a:latin typeface="Arial" charset="0"/>
                <a:cs typeface="Arial" charset="0"/>
              </a:rPr>
              <a:t>.</a:t>
            </a:r>
            <a:endParaRPr kumimoji="0" lang="it-IT" altLang="it-IT" sz="1300" b="1" i="0" u="none" strike="noStrike" cap="none" normalizeH="0" baseline="0" smtClean="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300" b="1" i="0" u="none" strike="noStrike" cap="none" normalizeH="0" baseline="0" smtClean="0">
                <a:ln>
                  <a:noFill/>
                </a:ln>
                <a:solidFill>
                  <a:schemeClr val="tx1"/>
                </a:solidFill>
                <a:effectLst/>
                <a:latin typeface="Arial" charset="0"/>
                <a:cs typeface="Arial" charset="0"/>
              </a:rPr>
              <a:t>Sommi pontefici sepolti in San Giovanni in Laterano[</a:t>
            </a:r>
            <a:r>
              <a:rPr kumimoji="0" lang="it-IT" altLang="it-IT" sz="1300" b="1" i="0" u="none" strike="noStrike" cap="none" normalizeH="0" baseline="0" smtClean="0">
                <a:ln>
                  <a:noFill/>
                </a:ln>
                <a:solidFill>
                  <a:schemeClr val="tx1"/>
                </a:solidFill>
                <a:effectLst/>
                <a:latin typeface="Arial" charset="0"/>
                <a:cs typeface="Arial" charset="0"/>
                <a:hlinkClick r:id="rId534" tooltip="Modifica la sezione Sommi pontefici sepolti in San Giovanni in Laterano"/>
              </a:rPr>
              <a:t>modifica wikitesto</a:t>
            </a:r>
            <a:r>
              <a:rPr kumimoji="0" lang="it-IT" altLang="it-IT" sz="1300" b="1" i="0" u="none" strike="noStrike" cap="none" normalizeH="0" baseline="0" smtClean="0">
                <a:ln>
                  <a:noFill/>
                </a:ln>
                <a:solidFill>
                  <a:schemeClr val="tx1"/>
                </a:solidFill>
                <a:effectLst/>
                <a:latin typeface="Arial" charset="0"/>
                <a:cs typeface="Arial"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smtClean="0">
              <a:ln>
                <a:noFill/>
              </a:ln>
              <a:solidFill>
                <a:schemeClr val="tx1"/>
              </a:solidFill>
              <a:effectLst/>
              <a:latin typeface="Arial" charset="0"/>
              <a:cs typeface="Arial" charset="0"/>
            </a:endParaRPr>
          </a:p>
        </p:txBody>
      </p:sp>
      <p:sp>
        <p:nvSpPr>
          <p:cNvPr id="78" name="Rectangle 83"/>
          <p:cNvSpPr>
            <a:spLocks noChangeArrowheads="1"/>
          </p:cNvSpPr>
          <p:nvPr/>
        </p:nvSpPr>
        <p:spPr bwMode="auto">
          <a:xfrm>
            <a:off x="457200" y="44116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900" b="0" i="0" u="none" strike="noStrike" cap="none" normalizeH="0" baseline="0" smtClean="0">
                <a:ln>
                  <a:noFill/>
                </a:ln>
                <a:solidFill>
                  <a:srgbClr val="444444"/>
                </a:solidFill>
                <a:effectLst/>
                <a:latin typeface="Arial" charset="0"/>
                <a:cs typeface="Arial" charset="0"/>
              </a:rPr>
              <a:t>Ventidue </a:t>
            </a:r>
            <a:r>
              <a:rPr kumimoji="0" lang="it-IT" altLang="it-IT" sz="1800" b="0" i="0" u="none" strike="noStrike" cap="none" normalizeH="0" baseline="0" smtClean="0">
                <a:ln>
                  <a:noFill/>
                </a:ln>
                <a:solidFill>
                  <a:srgbClr val="444444"/>
                </a:solidFill>
                <a:effectLst/>
                <a:latin typeface="Arial" charset="0"/>
                <a:cs typeface="Arial" charset="0"/>
                <a:hlinkClick r:id="rId535" tooltip="Papa"/>
              </a:rPr>
              <a:t>papi</a:t>
            </a:r>
            <a:r>
              <a:rPr kumimoji="0" lang="it-IT" altLang="it-IT" sz="1800" b="0" i="0" u="none" strike="noStrike" cap="none" normalizeH="0" baseline="0" smtClean="0">
                <a:ln>
                  <a:noFill/>
                </a:ln>
                <a:solidFill>
                  <a:srgbClr val="444444"/>
                </a:solidFill>
                <a:effectLst/>
                <a:latin typeface="Arial" charset="0"/>
                <a:cs typeface="Arial" charset="0"/>
              </a:rPr>
              <a:t> sono stati inumati nella basilica di San Giovanni in Laterano:</a:t>
            </a:r>
            <a:r>
              <a:rPr kumimoji="0" lang="it-IT" altLang="it-IT" sz="1800" b="0" i="0" u="none" strike="noStrike" cap="none" normalizeH="0" baseline="30000" smtClean="0">
                <a:ln>
                  <a:noFill/>
                </a:ln>
                <a:solidFill>
                  <a:srgbClr val="FF0000"/>
                </a:solidFill>
                <a:effectLst/>
                <a:latin typeface="Arial" charset="0"/>
                <a:cs typeface="Arial" charset="0"/>
              </a:rPr>
              <a:t>[</a:t>
            </a:r>
            <a:r>
              <a:rPr kumimoji="0" lang="it-IT" altLang="it-IT" sz="1800" b="0" i="1" u="none" strike="noStrike" cap="none" normalizeH="0" baseline="30000" smtClean="0">
                <a:ln>
                  <a:noFill/>
                </a:ln>
                <a:solidFill>
                  <a:srgbClr val="FF0000"/>
                </a:solidFill>
                <a:effectLst/>
                <a:latin typeface="Arial" charset="0"/>
                <a:cs typeface="Arial" charset="0"/>
                <a:hlinkClick r:id="rId519" tooltip="Wikipedia:Uso delle fonti"/>
              </a:rPr>
              <a:t>senza fonte</a:t>
            </a:r>
            <a:r>
              <a:rPr kumimoji="0" lang="it-IT" altLang="it-IT" sz="1800" b="0" i="0" u="none" strike="noStrike" cap="none" normalizeH="0" baseline="30000" smtClean="0">
                <a:ln>
                  <a:noFill/>
                </a:ln>
                <a:solidFill>
                  <a:srgbClr val="FF0000"/>
                </a:solidFill>
                <a:effectLst/>
                <a:latin typeface="Arial" charset="0"/>
                <a:cs typeface="Arial" charset="0"/>
              </a:rPr>
              <a:t>]</a:t>
            </a:r>
            <a:endParaRPr kumimoji="0" lang="it-IT" altLang="it-IT" sz="1800" b="0" i="0" u="none" strike="noStrike" cap="none" normalizeH="0" baseline="0" smtClean="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300" b="1" i="0" u="none" strike="noStrike" cap="none" normalizeH="0" baseline="0" smtClean="0">
                <a:ln>
                  <a:noFill/>
                </a:ln>
                <a:solidFill>
                  <a:schemeClr val="tx1"/>
                </a:solidFill>
                <a:effectLst/>
                <a:latin typeface="Arial" charset="0"/>
                <a:cs typeface="Arial" charset="0"/>
              </a:rPr>
              <a:t>Collegamenti[</a:t>
            </a:r>
            <a:r>
              <a:rPr kumimoji="0" lang="it-IT" altLang="it-IT" sz="1300" b="1" i="0" u="none" strike="noStrike" cap="none" normalizeH="0" baseline="0" smtClean="0">
                <a:ln>
                  <a:noFill/>
                </a:ln>
                <a:solidFill>
                  <a:schemeClr val="tx1"/>
                </a:solidFill>
                <a:effectLst/>
                <a:latin typeface="Arial" charset="0"/>
                <a:cs typeface="Arial" charset="0"/>
                <a:hlinkClick r:id="rId536" tooltip="Modifica la sezione Collegamenti"/>
              </a:rPr>
              <a:t>modifica wiki</a:t>
            </a:r>
            <a:r>
              <a:rPr kumimoji="0" lang="it-IT" altLang="it-IT" sz="1300" b="1" i="0" u="none" strike="noStrike" cap="none" normalizeH="0" baseline="0" smtClean="0">
                <a:ln>
                  <a:noFill/>
                </a:ln>
                <a:solidFill>
                  <a:schemeClr val="tx1"/>
                </a:solidFill>
                <a:effectLst/>
                <a:latin typeface="Arial" charset="0"/>
                <a:cs typeface="Arial" charset="0"/>
                <a:hlinkClick r:id="rId537" tooltip="Linea A (metropolitana di Roma)"/>
              </a:rPr>
              <a:t>testo]</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0" i="0" u="none" strike="noStrike" cap="none" normalizeH="0" baseline="0" smtClean="0">
                <a:ln>
                  <a:noFill/>
                </a:ln>
                <a:solidFill>
                  <a:schemeClr val="tx1"/>
                </a:solidFill>
                <a:effectLst/>
                <a:latin typeface="Arial" charset="0"/>
                <a:cs typeface="Arial" charset="0"/>
                <a:hlinkClick r:id="rId537" tooltip="Linea A (metropolitana di Roma)"/>
              </a:rPr>
              <a:t> </a:t>
            </a:r>
            <a:endParaRPr kumimoji="0" lang="it-IT" altLang="it-IT" sz="900" b="0" i="0" u="none" strike="noStrike" cap="none" normalizeH="0" baseline="0" smtClean="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smtClean="0">
              <a:ln>
                <a:noFill/>
              </a:ln>
              <a:solidFill>
                <a:schemeClr val="tx1"/>
              </a:solidFill>
              <a:effectLst/>
              <a:latin typeface="Arial" charset="0"/>
              <a:cs typeface="Arial" charset="0"/>
            </a:endParaRPr>
          </a:p>
        </p:txBody>
      </p:sp>
      <p:sp>
        <p:nvSpPr>
          <p:cNvPr id="79" name="Rectangle 85"/>
          <p:cNvSpPr>
            <a:spLocks noChangeArrowheads="1"/>
          </p:cNvSpPr>
          <p:nvPr/>
        </p:nvSpPr>
        <p:spPr bwMode="auto">
          <a:xfrm>
            <a:off x="457200" y="4411663"/>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dirty="0" smtClean="0">
                <a:ln>
                  <a:noFill/>
                </a:ln>
                <a:solidFill>
                  <a:srgbClr val="FFFFFF"/>
                </a:solidFill>
                <a:effectLst/>
                <a:latin typeface="Arial" charset="0"/>
                <a:cs typeface="Arial" charset="0"/>
              </a:rPr>
              <a:t> 3 </a:t>
            </a:r>
            <a:r>
              <a:rPr kumimoji="0" lang="it-IT" altLang="it-IT" sz="1800" b="0" i="0" u="none" strike="noStrike" cap="none" normalizeH="0" baseline="0" dirty="0" smtClean="0">
                <a:ln>
                  <a:noFill/>
                </a:ln>
                <a:solidFill>
                  <a:schemeClr val="tx1"/>
                </a:solidFill>
                <a:effectLst/>
                <a:latin typeface="Arial" charset="0"/>
                <a:cs typeface="Arial" charset="0"/>
              </a:rPr>
              <a:t>   </a:t>
            </a:r>
            <a:r>
              <a:rPr kumimoji="0" lang="it-IT" altLang="it-IT" sz="1800" b="0" i="0" u="none" strike="noStrike" cap="none" normalizeH="0" baseline="0" dirty="0" smtClean="0">
                <a:ln>
                  <a:noFill/>
                </a:ln>
                <a:solidFill>
                  <a:schemeClr val="tx1"/>
                </a:solidFill>
                <a:effectLst/>
                <a:latin typeface="Arial" charset="0"/>
                <a:cs typeface="Arial" charset="0"/>
                <a:hlinkClick r:id="rId538" tooltip="Rete tranviaria di Roma"/>
              </a:rPr>
              <a:t>Tram</a:t>
            </a:r>
            <a:r>
              <a:rPr kumimoji="0" lang="it-IT" altLang="it-IT" sz="1800" b="0" i="0" u="none" strike="noStrike" cap="none" normalizeH="0" baseline="0" dirty="0" smtClean="0">
                <a:ln>
                  <a:noFill/>
                </a:ln>
                <a:solidFill>
                  <a:schemeClr val="tx1"/>
                </a:solidFill>
                <a:effectLst/>
                <a:latin typeface="Arial" charset="0"/>
                <a:cs typeface="Arial" charset="0"/>
              </a:rPr>
              <a:t> linea 3 - Fermata Porta S. Giovanni/Carlo Felice</a:t>
            </a:r>
            <a:endParaRPr kumimoji="0" lang="it-IT" altLang="it-IT" sz="1300" b="1" i="0" u="none" strike="noStrike" cap="none" normalizeH="0" baseline="0" dirty="0" smtClean="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300" b="1" i="0" u="none" strike="noStrike" cap="none" normalizeH="0" baseline="0" dirty="0" smtClean="0">
                <a:ln>
                  <a:noFill/>
                </a:ln>
                <a:solidFill>
                  <a:schemeClr val="tx1"/>
                </a:solidFill>
                <a:effectLst/>
                <a:latin typeface="Arial" charset="0"/>
                <a:cs typeface="Arial" charset="0"/>
              </a:rPr>
              <a:t>Note[</a:t>
            </a:r>
            <a:r>
              <a:rPr kumimoji="0" lang="it-IT" altLang="it-IT" sz="1300" b="1" i="0" u="none" strike="noStrike" cap="none" normalizeH="0" baseline="0" dirty="0" smtClean="0">
                <a:ln>
                  <a:noFill/>
                </a:ln>
                <a:solidFill>
                  <a:schemeClr val="tx1"/>
                </a:solidFill>
                <a:effectLst/>
                <a:latin typeface="Arial" charset="0"/>
                <a:cs typeface="Arial" charset="0"/>
                <a:hlinkClick r:id="rId539" tooltip="Modifica la sezione Note"/>
              </a:rPr>
              <a:t>modifica </a:t>
            </a:r>
            <a:r>
              <a:rPr kumimoji="0" lang="it-IT" altLang="it-IT" sz="1300" b="1" i="0" u="none" strike="noStrike" cap="none" normalizeH="0" baseline="0" dirty="0" err="1" smtClean="0">
                <a:ln>
                  <a:noFill/>
                </a:ln>
                <a:solidFill>
                  <a:schemeClr val="tx1"/>
                </a:solidFill>
                <a:effectLst/>
                <a:latin typeface="Arial" charset="0"/>
                <a:cs typeface="Arial" charset="0"/>
                <a:hlinkClick r:id="rId539" tooltip="Modifica la sezione Note"/>
              </a:rPr>
              <a:t>wikitesto</a:t>
            </a:r>
            <a:r>
              <a:rPr kumimoji="0" lang="it-IT" altLang="it-IT" sz="1300" b="1" i="0" u="none" strike="noStrike" cap="none" normalizeH="0" baseline="0" dirty="0" smtClean="0">
                <a:ln>
                  <a:noFill/>
                </a:ln>
                <a:solidFill>
                  <a:schemeClr val="tx1"/>
                </a:solidFill>
                <a:effectLst/>
                <a:latin typeface="Arial" charset="0"/>
                <a:cs typeface="Arial" charset="0"/>
              </a:rPr>
              <a:t>]</a:t>
            </a: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it-IT" altLang="it-IT" sz="76500" b="1" i="0" u="none" strike="noStrike" cap="none" normalizeH="0" baseline="0" dirty="0" smtClean="0">
                <a:ln>
                  <a:noFill/>
                </a:ln>
                <a:solidFill>
                  <a:srgbClr val="3F4040"/>
                </a:solidFill>
                <a:effectLst/>
                <a:latin typeface="Arial" charset="0"/>
                <a:cs typeface="Arial" charset="0"/>
              </a:rPr>
              <a:t>^</a:t>
            </a:r>
            <a:r>
              <a:rPr kumimoji="0" lang="it-IT" altLang="it-IT" sz="76500" b="0" i="0" u="none" strike="noStrike" cap="none" normalizeH="0" baseline="0" dirty="0" smtClean="0">
                <a:ln>
                  <a:noFill/>
                </a:ln>
                <a:solidFill>
                  <a:srgbClr val="3F4040"/>
                </a:solidFill>
                <a:effectLst/>
                <a:latin typeface="Arial" charset="0"/>
                <a:cs typeface="Arial" charset="0"/>
              </a:rPr>
              <a:t> </a:t>
            </a:r>
            <a:r>
              <a:rPr kumimoji="0" lang="it-IT" altLang="it-IT" sz="76500" b="0" i="1" u="none" strike="noStrike" cap="none" normalizeH="0" baseline="30000" dirty="0" smtClean="0">
                <a:ln>
                  <a:noFill/>
                </a:ln>
                <a:solidFill>
                  <a:srgbClr val="3F4040"/>
                </a:solidFill>
                <a:effectLst/>
                <a:latin typeface="Arial" charset="0"/>
                <a:cs typeface="Arial" charset="0"/>
                <a:hlinkClick r:id="rId540"/>
              </a:rPr>
              <a:t>a</a:t>
            </a:r>
            <a:r>
              <a:rPr kumimoji="0" lang="it-IT" altLang="it-IT" sz="76500" b="0" i="0" u="none" strike="noStrike" cap="none" normalizeH="0" baseline="0" dirty="0" smtClean="0">
                <a:ln>
                  <a:noFill/>
                </a:ln>
                <a:solidFill>
                  <a:srgbClr val="3F4040"/>
                </a:solidFill>
                <a:effectLst/>
                <a:latin typeface="Arial" charset="0"/>
                <a:cs typeface="Arial" charset="0"/>
              </a:rPr>
              <a:t> </a:t>
            </a:r>
            <a:r>
              <a:rPr kumimoji="0" lang="it-IT" altLang="it-IT" sz="76500" b="0" i="1" u="none" strike="noStrike" cap="none" normalizeH="0" baseline="30000" dirty="0" smtClean="0">
                <a:ln>
                  <a:noFill/>
                </a:ln>
                <a:solidFill>
                  <a:srgbClr val="3F4040"/>
                </a:solidFill>
                <a:effectLst/>
                <a:latin typeface="Arial" charset="0"/>
                <a:cs typeface="Arial" charset="0"/>
                <a:hlinkClick r:id="rId541"/>
              </a:rPr>
              <a:t>b</a:t>
            </a:r>
            <a:r>
              <a:rPr kumimoji="0" lang="it-IT" altLang="it-IT" sz="76500" b="0" i="0" u="none" strike="noStrike" cap="none" normalizeH="0" baseline="0" dirty="0" smtClean="0">
                <a:ln>
                  <a:noFill/>
                </a:ln>
                <a:solidFill>
                  <a:srgbClr val="3F4040"/>
                </a:solidFill>
                <a:effectLst/>
                <a:latin typeface="Arial" charset="0"/>
                <a:cs typeface="Arial" charset="0"/>
              </a:rPr>
              <a:t> </a:t>
            </a:r>
            <a:r>
              <a:rPr kumimoji="0" lang="it-IT" altLang="it-IT" sz="76500" b="0" i="1" u="none" strike="noStrike" cap="none" normalizeH="0" baseline="30000" dirty="0" smtClean="0">
                <a:ln>
                  <a:noFill/>
                </a:ln>
                <a:solidFill>
                  <a:srgbClr val="3F4040"/>
                </a:solidFill>
                <a:effectLst/>
                <a:latin typeface="Arial" charset="0"/>
                <a:cs typeface="Arial" charset="0"/>
                <a:hlinkClick r:id="rId542"/>
              </a:rPr>
              <a:t>c</a:t>
            </a:r>
            <a:r>
              <a:rPr kumimoji="0" lang="it-IT" altLang="it-IT" sz="76500" b="0" i="0" u="none" strike="noStrike" cap="none" normalizeH="0" baseline="0" dirty="0" smtClean="0">
                <a:ln>
                  <a:noFill/>
                </a:ln>
                <a:solidFill>
                  <a:srgbClr val="3F4040"/>
                </a:solidFill>
                <a:effectLst/>
                <a:latin typeface="Arial" charset="0"/>
                <a:cs typeface="Arial" charset="0"/>
              </a:rPr>
              <a:t> </a:t>
            </a:r>
            <a:r>
              <a:rPr kumimoji="0" lang="it-IT" altLang="it-IT" sz="76500" b="0" i="1" u="none" strike="noStrike" cap="none" normalizeH="0" baseline="0" dirty="0" smtClean="0">
                <a:ln>
                  <a:noFill/>
                </a:ln>
                <a:solidFill>
                  <a:srgbClr val="3F4040"/>
                </a:solidFill>
                <a:effectLst/>
                <a:latin typeface="Arial" charset="0"/>
                <a:cs typeface="Arial" charset="0"/>
                <a:hlinkClick r:id="rId543"/>
              </a:rPr>
              <a:t>Cenni Storici</a:t>
            </a:r>
            <a:r>
              <a:rPr kumimoji="0" lang="it-IT" altLang="it-IT" sz="76500" b="0" i="0" u="none" strike="noStrike" cap="none" normalizeH="0" baseline="0" dirty="0" smtClean="0">
                <a:ln>
                  <a:noFill/>
                </a:ln>
                <a:solidFill>
                  <a:srgbClr val="3F4040"/>
                </a:solidFill>
                <a:effectLst/>
                <a:latin typeface="Arial" charset="0"/>
                <a:cs typeface="Arial" charset="0"/>
              </a:rPr>
              <a:t>, su </a:t>
            </a:r>
            <a:r>
              <a:rPr kumimoji="0" lang="it-IT" altLang="it-IT" sz="76500" b="0" i="1" u="none" strike="noStrike" cap="none" normalizeH="0" baseline="0" dirty="0" smtClean="0">
                <a:ln>
                  <a:noFill/>
                </a:ln>
                <a:solidFill>
                  <a:srgbClr val="3F4040"/>
                </a:solidFill>
                <a:effectLst/>
                <a:latin typeface="Arial" charset="0"/>
                <a:cs typeface="Arial" charset="0"/>
              </a:rPr>
              <a:t>Arcibasilica Papale - San Giovanni in Laterano</a:t>
            </a:r>
            <a:r>
              <a:rPr kumimoji="0" lang="it-IT" altLang="it-IT" sz="76500" b="0" i="0" u="none" strike="noStrike" cap="none" normalizeH="0" baseline="0" dirty="0" smtClean="0">
                <a:ln>
                  <a:noFill/>
                </a:ln>
                <a:solidFill>
                  <a:srgbClr val="3F4040"/>
                </a:solidFill>
                <a:effectLst/>
                <a:latin typeface="Arial" charset="0"/>
                <a:cs typeface="Arial" charset="0"/>
              </a:rPr>
              <a:t>, Santa Sede - </a:t>
            </a:r>
            <a:r>
              <a:rPr kumimoji="0" lang="it-IT" altLang="it-IT" sz="76500" b="0" i="0" u="none" strike="noStrike" cap="none" normalizeH="0" baseline="0" dirty="0" err="1" smtClean="0">
                <a:ln>
                  <a:noFill/>
                </a:ln>
                <a:solidFill>
                  <a:srgbClr val="3F4040"/>
                </a:solidFill>
                <a:effectLst/>
                <a:latin typeface="Arial" charset="0"/>
                <a:cs typeface="Arial" charset="0"/>
              </a:rPr>
              <a:t>vatican.va</a:t>
            </a:r>
            <a:r>
              <a:rPr kumimoji="0" lang="it-IT" altLang="it-IT" sz="76500" b="0" i="0" u="none" strike="noStrike" cap="none" normalizeH="0" baseline="0" dirty="0" smtClean="0">
                <a:ln>
                  <a:noFill/>
                </a:ln>
                <a:solidFill>
                  <a:srgbClr val="3F4040"/>
                </a:solidFill>
                <a:effectLst/>
                <a:latin typeface="Arial" charset="0"/>
                <a:cs typeface="Arial" charset="0"/>
              </a:rPr>
              <a:t>. </a:t>
            </a:r>
            <a:r>
              <a:rPr kumimoji="0" lang="it-IT" altLang="it-IT" sz="76400" b="0" i="0" u="none" strike="noStrike" cap="none" normalizeH="0" baseline="0" dirty="0" smtClean="0">
                <a:ln>
                  <a:noFill/>
                </a:ln>
                <a:solidFill>
                  <a:srgbClr val="3F4040"/>
                </a:solidFill>
                <a:effectLst/>
                <a:latin typeface="Arial" charset="0"/>
                <a:cs typeface="Arial" charset="0"/>
              </a:rPr>
              <a:t>URL consultato il 5 maggio 2017</a:t>
            </a:r>
            <a:r>
              <a:rPr kumimoji="0" lang="it-IT" altLang="it-IT" sz="76500" b="0" i="0" u="none" strike="noStrike" cap="none" normalizeH="0" baseline="0" dirty="0" smtClean="0">
                <a:ln>
                  <a:noFill/>
                </a:ln>
                <a:solidFill>
                  <a:srgbClr val="3F4040"/>
                </a:solidFill>
                <a:effectLst/>
                <a:latin typeface="Arial" charset="0"/>
                <a:cs typeface="Arial" charset="0"/>
              </a:rPr>
              <a:t>.</a:t>
            </a:r>
          </a:p>
          <a:p>
            <a:pPr marL="0" marR="0" lvl="0" indent="0" algn="l" defTabSz="914400" rtl="0" eaLnBrk="0" fontAlgn="base" latinLnBrk="0" hangingPunct="0">
              <a:lnSpc>
                <a:spcPct val="100000"/>
              </a:lnSpc>
              <a:spcBef>
                <a:spcPct val="0"/>
              </a:spcBef>
              <a:spcAft>
                <a:spcPct val="0"/>
              </a:spcAft>
              <a:buClrTx/>
              <a:buSzTx/>
              <a:buFontTx/>
              <a:buAutoNum type="arabicPeriod" startAt="2"/>
              <a:tabLst/>
            </a:pPr>
            <a:r>
              <a:rPr kumimoji="0" lang="it-IT" altLang="it-IT" sz="76500" b="1" i="0" u="none" strike="noStrike" cap="none" normalizeH="0" baseline="0" dirty="0" smtClean="0">
                <a:ln>
                  <a:noFill/>
                </a:ln>
                <a:solidFill>
                  <a:srgbClr val="3F4040"/>
                </a:solidFill>
                <a:effectLst/>
                <a:latin typeface="Arial" charset="0"/>
                <a:cs typeface="Arial" charset="0"/>
                <a:hlinkClick r:id="rId544"/>
              </a:rPr>
              <a:t>^</a:t>
            </a:r>
            <a:r>
              <a:rPr kumimoji="0" lang="it-IT" altLang="it-IT" sz="76500" b="0" i="0" u="none" strike="noStrike" cap="none" normalizeH="0" baseline="0" dirty="0" smtClean="0">
                <a:ln>
                  <a:noFill/>
                </a:ln>
                <a:solidFill>
                  <a:srgbClr val="3F4040"/>
                </a:solidFill>
                <a:effectLst/>
                <a:latin typeface="Arial" charset="0"/>
                <a:cs typeface="Arial" charset="0"/>
              </a:rPr>
              <a:t> </a:t>
            </a:r>
            <a:r>
              <a:rPr kumimoji="0" lang="it-IT" altLang="it-IT" sz="76500" b="0" i="1" u="none" strike="noStrike" cap="none" normalizeH="0" baseline="0" dirty="0" smtClean="0">
                <a:ln>
                  <a:noFill/>
                </a:ln>
                <a:solidFill>
                  <a:srgbClr val="3F4040"/>
                </a:solidFill>
                <a:effectLst/>
                <a:latin typeface="Arial" charset="0"/>
                <a:cs typeface="Arial" charset="0"/>
                <a:hlinkClick r:id="rId545"/>
              </a:rPr>
              <a:t>San Giovanni in Laterano</a:t>
            </a:r>
            <a:r>
              <a:rPr kumimoji="0" lang="it-IT" altLang="it-IT" sz="76500" b="0" i="0" u="none" strike="noStrike" cap="none" normalizeH="0" baseline="0" dirty="0" smtClean="0">
                <a:ln>
                  <a:noFill/>
                </a:ln>
                <a:solidFill>
                  <a:srgbClr val="3F4040"/>
                </a:solidFill>
                <a:effectLst/>
                <a:latin typeface="Arial" charset="0"/>
                <a:cs typeface="Arial" charset="0"/>
              </a:rPr>
              <a:t>, su </a:t>
            </a:r>
            <a:r>
              <a:rPr kumimoji="0" lang="it-IT" altLang="it-IT" sz="76500" b="0" i="1" u="none" strike="noStrike" cap="none" normalizeH="0" baseline="0" dirty="0" smtClean="0">
                <a:ln>
                  <a:noFill/>
                </a:ln>
                <a:solidFill>
                  <a:srgbClr val="3F4040"/>
                </a:solidFill>
                <a:effectLst/>
                <a:latin typeface="Arial" charset="0"/>
                <a:cs typeface="Arial" charset="0"/>
              </a:rPr>
              <a:t>Giubileo 2000</a:t>
            </a:r>
            <a:r>
              <a:rPr kumimoji="0" lang="it-IT" altLang="it-IT" sz="76500" b="0" i="0" u="none" strike="noStrike" cap="none" normalizeH="0" baseline="0" dirty="0" smtClean="0">
                <a:ln>
                  <a:noFill/>
                </a:ln>
                <a:solidFill>
                  <a:srgbClr val="3F4040"/>
                </a:solidFill>
                <a:effectLst/>
                <a:latin typeface="Arial" charset="0"/>
                <a:cs typeface="Arial" charset="0"/>
              </a:rPr>
              <a:t>, Santa Sede - </a:t>
            </a:r>
            <a:r>
              <a:rPr kumimoji="0" lang="it-IT" altLang="it-IT" sz="76500" b="0" i="0" u="none" strike="noStrike" cap="none" normalizeH="0" baseline="0" dirty="0" err="1" smtClean="0">
                <a:ln>
                  <a:noFill/>
                </a:ln>
                <a:solidFill>
                  <a:srgbClr val="3F4040"/>
                </a:solidFill>
                <a:effectLst/>
                <a:latin typeface="Arial" charset="0"/>
                <a:cs typeface="Arial" charset="0"/>
              </a:rPr>
              <a:t>vatican.va</a:t>
            </a:r>
            <a:r>
              <a:rPr kumimoji="0" lang="it-IT" altLang="it-IT" sz="76500" b="0" i="0" u="none" strike="noStrike" cap="none" normalizeH="0" baseline="0" dirty="0" smtClean="0">
                <a:ln>
                  <a:noFill/>
                </a:ln>
                <a:solidFill>
                  <a:srgbClr val="3F4040"/>
                </a:solidFill>
                <a:effectLst/>
                <a:latin typeface="Arial" charset="0"/>
                <a:cs typeface="Arial" charset="0"/>
              </a:rPr>
              <a:t>. </a:t>
            </a:r>
            <a:r>
              <a:rPr kumimoji="0" lang="it-IT" altLang="it-IT" sz="76400" b="0" i="0" u="none" strike="noStrike" cap="none" normalizeH="0" baseline="0" dirty="0" smtClean="0">
                <a:ln>
                  <a:noFill/>
                </a:ln>
                <a:solidFill>
                  <a:srgbClr val="3F4040"/>
                </a:solidFill>
                <a:effectLst/>
                <a:latin typeface="Arial" charset="0"/>
                <a:cs typeface="Arial" charset="0"/>
              </a:rPr>
              <a:t>URL consultato il 21 marzo 2017</a:t>
            </a:r>
            <a:r>
              <a:rPr kumimoji="0" lang="it-IT" altLang="it-IT" sz="76500" b="0" i="0" u="none" strike="noStrike" cap="none" normalizeH="0" baseline="0" dirty="0" smtClean="0">
                <a:ln>
                  <a:noFill/>
                </a:ln>
                <a:solidFill>
                  <a:srgbClr val="3F4040"/>
                </a:solidFill>
                <a:effectLst/>
                <a:latin typeface="Arial" charset="0"/>
                <a:cs typeface="Arial" charset="0"/>
              </a:rPr>
              <a:t>.</a:t>
            </a:r>
          </a:p>
          <a:p>
            <a:pPr marL="0" marR="0" lvl="0" indent="0" algn="l" defTabSz="914400" rtl="0" eaLnBrk="0" fontAlgn="base" latinLnBrk="0" hangingPunct="0">
              <a:lnSpc>
                <a:spcPct val="100000"/>
              </a:lnSpc>
              <a:spcBef>
                <a:spcPct val="0"/>
              </a:spcBef>
              <a:spcAft>
                <a:spcPct val="0"/>
              </a:spcAft>
              <a:buClrTx/>
              <a:buSzTx/>
              <a:buFontTx/>
              <a:buAutoNum type="arabicPeriod" startAt="3"/>
              <a:tabLst/>
            </a:pPr>
            <a:r>
              <a:rPr kumimoji="0" lang="it-IT" altLang="it-IT" sz="76500" b="1" i="0" u="none" strike="noStrike" cap="none" normalizeH="0" baseline="0" dirty="0" smtClean="0">
                <a:ln>
                  <a:noFill/>
                </a:ln>
                <a:solidFill>
                  <a:srgbClr val="3F4040"/>
                </a:solidFill>
                <a:effectLst/>
                <a:latin typeface="Arial" charset="0"/>
                <a:cs typeface="Arial" charset="0"/>
                <a:hlinkClick r:id="rId546"/>
              </a:rPr>
              <a:t>^</a:t>
            </a:r>
            <a:r>
              <a:rPr kumimoji="0" lang="it-IT" altLang="it-IT" sz="76500" b="0" i="0" u="none" strike="noStrike" cap="none" normalizeH="0" baseline="0" dirty="0" smtClean="0">
                <a:ln>
                  <a:noFill/>
                </a:ln>
                <a:solidFill>
                  <a:srgbClr val="3F4040"/>
                </a:solidFill>
                <a:effectLst/>
                <a:latin typeface="Arial" charset="0"/>
                <a:cs typeface="Arial" charset="0"/>
              </a:rPr>
              <a:t> </a:t>
            </a:r>
            <a:r>
              <a:rPr kumimoji="0" lang="it-IT" altLang="it-IT" sz="76500" b="0" i="1" u="none" strike="noStrike" cap="none" normalizeH="0" baseline="0" dirty="0" smtClean="0">
                <a:ln>
                  <a:noFill/>
                </a:ln>
                <a:solidFill>
                  <a:srgbClr val="3F4040"/>
                </a:solidFill>
                <a:effectLst/>
                <a:latin typeface="Arial" charset="0"/>
                <a:cs typeface="Arial" charset="0"/>
                <a:hlinkClick r:id="rId547"/>
              </a:rPr>
              <a:t>arcibasilica</a:t>
            </a:r>
            <a:r>
              <a:rPr kumimoji="0" lang="it-IT" altLang="it-IT" sz="76500" b="0" i="0" u="none" strike="noStrike" cap="none" normalizeH="0" baseline="0" dirty="0" smtClean="0">
                <a:ln>
                  <a:noFill/>
                </a:ln>
                <a:solidFill>
                  <a:srgbClr val="3F4040"/>
                </a:solidFill>
                <a:effectLst/>
                <a:latin typeface="Arial" charset="0"/>
                <a:cs typeface="Arial" charset="0"/>
              </a:rPr>
              <a:t>, su </a:t>
            </a:r>
            <a:r>
              <a:rPr kumimoji="0" lang="it-IT" altLang="it-IT" sz="76500" b="0" i="1" u="none" strike="noStrike" cap="none" normalizeH="0" baseline="0" dirty="0" err="1" smtClean="0">
                <a:ln>
                  <a:noFill/>
                </a:ln>
                <a:solidFill>
                  <a:srgbClr val="3F4040"/>
                </a:solidFill>
                <a:effectLst/>
                <a:latin typeface="Arial" charset="0"/>
                <a:cs typeface="Arial" charset="0"/>
              </a:rPr>
              <a:t>treccani.it</a:t>
            </a:r>
            <a:r>
              <a:rPr kumimoji="0" lang="it-IT" altLang="it-IT" sz="76500" b="0" i="0" u="none" strike="noStrike" cap="none" normalizeH="0" baseline="0" dirty="0" smtClean="0">
                <a:ln>
                  <a:noFill/>
                </a:ln>
                <a:solidFill>
                  <a:srgbClr val="3F4040"/>
                </a:solidFill>
                <a:effectLst/>
                <a:latin typeface="Arial" charset="0"/>
                <a:cs typeface="Arial" charset="0"/>
              </a:rPr>
              <a:t>, Treccani. </a:t>
            </a:r>
            <a:r>
              <a:rPr kumimoji="0" lang="it-IT" altLang="it-IT" sz="76400" b="0" i="0" u="none" strike="noStrike" cap="none" normalizeH="0" baseline="0" dirty="0" smtClean="0">
                <a:ln>
                  <a:noFill/>
                </a:ln>
                <a:solidFill>
                  <a:srgbClr val="3F4040"/>
                </a:solidFill>
                <a:effectLst/>
                <a:latin typeface="Arial" charset="0"/>
                <a:cs typeface="Arial" charset="0"/>
              </a:rPr>
              <a:t>URL consultato il 21 marzo 2017</a:t>
            </a:r>
            <a:r>
              <a:rPr kumimoji="0" lang="it-IT" altLang="it-IT" sz="76500" b="0" i="0" u="none" strike="noStrike" cap="none" normalizeH="0" baseline="0" dirty="0" smtClean="0">
                <a:ln>
                  <a:noFill/>
                </a:ln>
                <a:solidFill>
                  <a:srgbClr val="3F4040"/>
                </a:solidFill>
                <a:effectLst/>
                <a:latin typeface="Arial" charset="0"/>
                <a:cs typeface="Arial" charset="0"/>
              </a:rPr>
              <a:t>.</a:t>
            </a:r>
          </a:p>
          <a:p>
            <a:pPr marL="0" marR="0" lvl="0" indent="0" algn="l" defTabSz="914400" rtl="0" eaLnBrk="0" fontAlgn="base" latinLnBrk="0" hangingPunct="0">
              <a:lnSpc>
                <a:spcPct val="100000"/>
              </a:lnSpc>
              <a:spcBef>
                <a:spcPct val="0"/>
              </a:spcBef>
              <a:spcAft>
                <a:spcPct val="0"/>
              </a:spcAft>
              <a:buClrTx/>
              <a:buSzTx/>
              <a:buFontTx/>
              <a:buAutoNum type="arabicPeriod" startAt="4"/>
              <a:tabLst/>
            </a:pPr>
            <a:r>
              <a:rPr kumimoji="0" lang="it-IT" altLang="it-IT" sz="76500" b="1" i="0" u="none" strike="noStrike" cap="none" normalizeH="0" baseline="0" dirty="0" smtClean="0">
                <a:ln>
                  <a:noFill/>
                </a:ln>
                <a:solidFill>
                  <a:srgbClr val="3F4040"/>
                </a:solidFill>
                <a:effectLst/>
                <a:latin typeface="Arial" charset="0"/>
                <a:cs typeface="Arial" charset="0"/>
                <a:hlinkClick r:id="rId548"/>
              </a:rPr>
              <a:t>^</a:t>
            </a:r>
            <a:r>
              <a:rPr kumimoji="0" lang="it-IT" altLang="it-IT" sz="76500" b="0" i="0" u="none" strike="noStrike" cap="none" normalizeH="0" baseline="0" dirty="0" smtClean="0">
                <a:ln>
                  <a:noFill/>
                </a:ln>
                <a:solidFill>
                  <a:srgbClr val="3F4040"/>
                </a:solidFill>
                <a:effectLst/>
                <a:latin typeface="Arial" charset="0"/>
                <a:cs typeface="Arial" charset="0"/>
              </a:rPr>
              <a:t> </a:t>
            </a:r>
            <a:r>
              <a:rPr kumimoji="0" lang="it-IT" altLang="it-IT" sz="76500" b="0" i="1" u="none" strike="noStrike" cap="none" normalizeH="0" baseline="0" dirty="0" smtClean="0">
                <a:ln>
                  <a:noFill/>
                </a:ln>
                <a:solidFill>
                  <a:srgbClr val="3F4040"/>
                </a:solidFill>
                <a:effectLst/>
                <a:latin typeface="Arial" charset="0"/>
                <a:cs typeface="Arial" charset="0"/>
                <a:hlinkClick r:id="rId549"/>
              </a:rPr>
              <a:t>San Giovanni in Laterano</a:t>
            </a:r>
            <a:r>
              <a:rPr kumimoji="0" lang="it-IT" altLang="it-IT" sz="76500" b="0" i="0" u="none" strike="noStrike" cap="none" normalizeH="0" baseline="0" dirty="0" smtClean="0">
                <a:ln>
                  <a:noFill/>
                </a:ln>
                <a:solidFill>
                  <a:srgbClr val="3F4040"/>
                </a:solidFill>
                <a:effectLst/>
                <a:latin typeface="Arial" charset="0"/>
                <a:cs typeface="Arial" charset="0"/>
              </a:rPr>
              <a:t>, su </a:t>
            </a:r>
            <a:r>
              <a:rPr kumimoji="0" lang="it-IT" altLang="it-IT" sz="76500" b="0" i="1" u="none" strike="noStrike" cap="none" normalizeH="0" baseline="0" dirty="0" smtClean="0">
                <a:ln>
                  <a:noFill/>
                </a:ln>
                <a:solidFill>
                  <a:srgbClr val="3F4040"/>
                </a:solidFill>
                <a:effectLst/>
                <a:latin typeface="Arial" charset="0"/>
                <a:cs typeface="Arial" charset="0"/>
              </a:rPr>
              <a:t>San </a:t>
            </a:r>
            <a:r>
              <a:rPr kumimoji="0" lang="it-IT" altLang="it-IT" sz="76500" b="0" i="1" u="none" strike="noStrike" cap="none" normalizeH="0" baseline="0" dirty="0" err="1" smtClean="0">
                <a:ln>
                  <a:noFill/>
                </a:ln>
                <a:solidFill>
                  <a:srgbClr val="3F4040"/>
                </a:solidFill>
                <a:effectLst/>
                <a:latin typeface="Arial" charset="0"/>
                <a:cs typeface="Arial" charset="0"/>
              </a:rPr>
              <a:t>Josemaría</a:t>
            </a:r>
            <a:r>
              <a:rPr kumimoji="0" lang="it-IT" altLang="it-IT" sz="76500" b="0" i="1" u="none" strike="noStrike" cap="none" normalizeH="0" baseline="0" dirty="0" smtClean="0">
                <a:ln>
                  <a:noFill/>
                </a:ln>
                <a:solidFill>
                  <a:srgbClr val="3F4040"/>
                </a:solidFill>
                <a:effectLst/>
                <a:latin typeface="Arial" charset="0"/>
                <a:cs typeface="Arial" charset="0"/>
              </a:rPr>
              <a:t> </a:t>
            </a:r>
            <a:r>
              <a:rPr kumimoji="0" lang="it-IT" altLang="it-IT" sz="76500" b="0" i="1" u="none" strike="noStrike" cap="none" normalizeH="0" baseline="0" dirty="0" err="1" smtClean="0">
                <a:ln>
                  <a:noFill/>
                </a:ln>
                <a:solidFill>
                  <a:srgbClr val="3F4040"/>
                </a:solidFill>
                <a:effectLst/>
                <a:latin typeface="Arial" charset="0"/>
                <a:cs typeface="Arial" charset="0"/>
              </a:rPr>
              <a:t>Escrivá</a:t>
            </a:r>
            <a:r>
              <a:rPr kumimoji="0" lang="it-IT" altLang="it-IT" sz="76500" b="0" i="0" u="none" strike="noStrike" cap="none" normalizeH="0" baseline="0" dirty="0" smtClean="0">
                <a:ln>
                  <a:noFill/>
                </a:ln>
                <a:solidFill>
                  <a:srgbClr val="3F4040"/>
                </a:solidFill>
                <a:effectLst/>
                <a:latin typeface="Arial" charset="0"/>
                <a:cs typeface="Arial" charset="0"/>
              </a:rPr>
              <a:t>, Ufficio Informazioni Opus Dei. </a:t>
            </a:r>
            <a:r>
              <a:rPr kumimoji="0" lang="it-IT" altLang="it-IT" sz="76400" b="0" i="0" u="none" strike="noStrike" cap="none" normalizeH="0" baseline="0" dirty="0" smtClean="0">
                <a:ln>
                  <a:noFill/>
                </a:ln>
                <a:solidFill>
                  <a:srgbClr val="3F4040"/>
                </a:solidFill>
                <a:effectLst/>
                <a:latin typeface="Arial" charset="0"/>
                <a:cs typeface="Arial" charset="0"/>
              </a:rPr>
              <a:t>URL consultato il 21 marzo 2017</a:t>
            </a:r>
            <a:r>
              <a:rPr kumimoji="0" lang="it-IT" altLang="it-IT" sz="76500" b="0" i="0" u="none" strike="noStrike" cap="none" normalizeH="0" baseline="0" dirty="0" smtClean="0">
                <a:ln>
                  <a:noFill/>
                </a:ln>
                <a:solidFill>
                  <a:srgbClr val="3F4040"/>
                </a:solidFill>
                <a:effectLst/>
                <a:latin typeface="Arial" charset="0"/>
                <a:cs typeface="Arial" charset="0"/>
              </a:rPr>
              <a:t>.</a:t>
            </a:r>
          </a:p>
          <a:p>
            <a:pPr marL="0" marR="0" lvl="0" indent="0" algn="l" defTabSz="914400" rtl="0" eaLnBrk="0" fontAlgn="base" latinLnBrk="0" hangingPunct="0">
              <a:lnSpc>
                <a:spcPct val="100000"/>
              </a:lnSpc>
              <a:spcBef>
                <a:spcPct val="0"/>
              </a:spcBef>
              <a:spcAft>
                <a:spcPct val="0"/>
              </a:spcAft>
              <a:buClrTx/>
              <a:buSzTx/>
              <a:buFontTx/>
              <a:buAutoNum type="arabicPeriod" startAt="5"/>
              <a:tabLst/>
            </a:pPr>
            <a:r>
              <a:rPr kumimoji="0" lang="it-IT" altLang="it-IT" sz="76500" b="1" i="0" u="none" strike="noStrike" cap="none" normalizeH="0" baseline="0" dirty="0" smtClean="0">
                <a:ln>
                  <a:noFill/>
                </a:ln>
                <a:solidFill>
                  <a:srgbClr val="3F4040"/>
                </a:solidFill>
                <a:effectLst/>
                <a:latin typeface="Arial" charset="0"/>
                <a:cs typeface="Arial" charset="0"/>
                <a:hlinkClick r:id="rId550"/>
              </a:rPr>
              <a:t>^</a:t>
            </a:r>
            <a:r>
              <a:rPr kumimoji="0" lang="it-IT" altLang="it-IT" sz="76500" b="0" i="0" u="none" strike="noStrike" cap="none" normalizeH="0" baseline="0" dirty="0" smtClean="0">
                <a:ln>
                  <a:noFill/>
                </a:ln>
                <a:solidFill>
                  <a:srgbClr val="3F4040"/>
                </a:solidFill>
                <a:effectLst/>
                <a:latin typeface="Arial" charset="0"/>
                <a:cs typeface="Arial" charset="0"/>
              </a:rPr>
              <a:t> </a:t>
            </a:r>
            <a:r>
              <a:rPr kumimoji="0" lang="it-IT" altLang="it-IT" sz="76500" b="0" i="1" u="none" strike="noStrike" cap="none" normalizeH="0" baseline="0" dirty="0" smtClean="0">
                <a:ln>
                  <a:noFill/>
                </a:ln>
                <a:solidFill>
                  <a:srgbClr val="3F4040"/>
                </a:solidFill>
                <a:effectLst/>
                <a:latin typeface="Arial" charset="0"/>
                <a:cs typeface="Arial" charset="0"/>
                <a:hlinkClick r:id="rId551"/>
              </a:rPr>
              <a:t>lateranense</a:t>
            </a:r>
            <a:r>
              <a:rPr kumimoji="0" lang="it-IT" altLang="it-IT" sz="76500" b="0" i="0" u="none" strike="noStrike" cap="none" normalizeH="0" baseline="0" dirty="0" smtClean="0">
                <a:ln>
                  <a:noFill/>
                </a:ln>
                <a:solidFill>
                  <a:srgbClr val="3F4040"/>
                </a:solidFill>
                <a:effectLst/>
                <a:latin typeface="Arial" charset="0"/>
                <a:cs typeface="Arial" charset="0"/>
              </a:rPr>
              <a:t>, su </a:t>
            </a:r>
            <a:r>
              <a:rPr kumimoji="0" lang="it-IT" altLang="it-IT" sz="76500" b="0" i="1" u="none" strike="noStrike" cap="none" normalizeH="0" baseline="0" dirty="0" smtClean="0">
                <a:ln>
                  <a:noFill/>
                </a:ln>
                <a:solidFill>
                  <a:srgbClr val="3F4040"/>
                </a:solidFill>
                <a:effectLst/>
                <a:latin typeface="Arial" charset="0"/>
                <a:cs typeface="Arial" charset="0"/>
              </a:rPr>
              <a:t>Il nuovo dizionario De Mauro</a:t>
            </a:r>
            <a:r>
              <a:rPr kumimoji="0" lang="it-IT" altLang="it-IT" sz="76500" b="0" i="0" u="none" strike="noStrike" cap="none" normalizeH="0" baseline="0" dirty="0" smtClean="0">
                <a:ln>
                  <a:noFill/>
                </a:ln>
                <a:solidFill>
                  <a:srgbClr val="3F4040"/>
                </a:solidFill>
                <a:effectLst/>
                <a:latin typeface="Arial" charset="0"/>
                <a:cs typeface="Arial" charset="0"/>
              </a:rPr>
              <a:t>. </a:t>
            </a:r>
            <a:r>
              <a:rPr kumimoji="0" lang="it-IT" altLang="it-IT" sz="76400" b="0" i="0" u="none" strike="noStrike" cap="none" normalizeH="0" baseline="0" dirty="0" smtClean="0">
                <a:ln>
                  <a:noFill/>
                </a:ln>
                <a:solidFill>
                  <a:srgbClr val="3F4040"/>
                </a:solidFill>
                <a:effectLst/>
                <a:latin typeface="Arial" charset="0"/>
                <a:cs typeface="Arial" charset="0"/>
              </a:rPr>
              <a:t>URL consultato il 21 marzo 2017</a:t>
            </a:r>
            <a:r>
              <a:rPr kumimoji="0" lang="it-IT" altLang="it-IT" sz="76500" b="0" i="0" u="none" strike="noStrike" cap="none" normalizeH="0" baseline="0" dirty="0" smtClean="0">
                <a:ln>
                  <a:noFill/>
                </a:ln>
                <a:solidFill>
                  <a:srgbClr val="3F4040"/>
                </a:solidFill>
                <a:effectLst/>
                <a:latin typeface="Arial" charset="0"/>
                <a:cs typeface="Arial" charset="0"/>
              </a:rPr>
              <a:t>.</a:t>
            </a:r>
          </a:p>
          <a:p>
            <a:pPr marL="0" marR="0" lvl="0" indent="0" algn="l" defTabSz="914400" rtl="0" eaLnBrk="0" fontAlgn="base" latinLnBrk="0" hangingPunct="0">
              <a:lnSpc>
                <a:spcPct val="100000"/>
              </a:lnSpc>
              <a:spcBef>
                <a:spcPct val="0"/>
              </a:spcBef>
              <a:spcAft>
                <a:spcPct val="0"/>
              </a:spcAft>
              <a:buClrTx/>
              <a:buSzTx/>
              <a:buFontTx/>
              <a:buAutoNum type="arabicPeriod" startAt="6"/>
              <a:tabLst/>
            </a:pPr>
            <a:r>
              <a:rPr kumimoji="0" lang="it-IT" altLang="it-IT" sz="76500" b="1" i="0" u="none" strike="noStrike" cap="none" normalizeH="0" baseline="0" dirty="0" smtClean="0">
                <a:ln>
                  <a:noFill/>
                </a:ln>
                <a:solidFill>
                  <a:srgbClr val="3F4040"/>
                </a:solidFill>
                <a:effectLst/>
                <a:latin typeface="Arial" charset="0"/>
                <a:cs typeface="Arial" charset="0"/>
                <a:hlinkClick r:id="rId552"/>
              </a:rPr>
              <a:t>^</a:t>
            </a:r>
            <a:r>
              <a:rPr kumimoji="0" lang="it-IT" altLang="it-IT" sz="76500" b="0" i="0" u="none" strike="noStrike" cap="none" normalizeH="0" baseline="0" dirty="0" smtClean="0">
                <a:ln>
                  <a:noFill/>
                </a:ln>
                <a:solidFill>
                  <a:srgbClr val="3F4040"/>
                </a:solidFill>
                <a:effectLst/>
                <a:latin typeface="Arial" charset="0"/>
                <a:cs typeface="Arial" charset="0"/>
              </a:rPr>
              <a:t> Un </a:t>
            </a:r>
            <a:r>
              <a:rPr kumimoji="0" lang="it-IT" altLang="it-IT" sz="76500" b="0" i="0" u="none" strike="noStrike" cap="none" normalizeH="0" baseline="0" dirty="0" err="1" smtClean="0">
                <a:ln>
                  <a:noFill/>
                </a:ln>
                <a:solidFill>
                  <a:srgbClr val="3F4040"/>
                </a:solidFill>
                <a:effectLst/>
                <a:latin typeface="Arial" charset="0"/>
                <a:cs typeface="Arial" charset="0"/>
                <a:hlinkClick r:id="rId553" tooltip="Plauzio Laterano (la pagina non esiste)"/>
              </a:rPr>
              <a:t>Plauzio</a:t>
            </a:r>
            <a:r>
              <a:rPr kumimoji="0" lang="it-IT" altLang="it-IT" sz="76500" b="0" i="0" u="none" strike="noStrike" cap="none" normalizeH="0" baseline="0" dirty="0" smtClean="0">
                <a:ln>
                  <a:noFill/>
                </a:ln>
                <a:solidFill>
                  <a:srgbClr val="3F4040"/>
                </a:solidFill>
                <a:effectLst/>
                <a:latin typeface="Arial" charset="0"/>
                <a:cs typeface="Arial" charset="0"/>
                <a:hlinkClick r:id="rId553" tooltip="Plauzio Laterano (la pagina non esiste)"/>
              </a:rPr>
              <a:t> Laterano</a:t>
            </a:r>
            <a:r>
              <a:rPr kumimoji="0" lang="it-IT" altLang="it-IT" sz="76500" b="0" i="0" u="none" strike="noStrike" cap="none" normalizeH="0" baseline="0" dirty="0" smtClean="0">
                <a:ln>
                  <a:noFill/>
                </a:ln>
                <a:solidFill>
                  <a:srgbClr val="3F4040"/>
                </a:solidFill>
                <a:effectLst/>
                <a:latin typeface="Arial" charset="0"/>
                <a:cs typeface="Arial" charset="0"/>
              </a:rPr>
              <a:t>, console designato, fu accusato verso il </a:t>
            </a:r>
            <a:r>
              <a:rPr kumimoji="0" lang="it-IT" altLang="it-IT" sz="76500" b="0" i="0" u="none" strike="noStrike" cap="none" normalizeH="0" baseline="0" dirty="0" smtClean="0">
                <a:ln>
                  <a:noFill/>
                </a:ln>
                <a:solidFill>
                  <a:srgbClr val="3F4040"/>
                </a:solidFill>
                <a:effectLst/>
                <a:latin typeface="Arial" charset="0"/>
                <a:cs typeface="Arial" charset="0"/>
                <a:hlinkClick r:id="rId554" tooltip="66"/>
              </a:rPr>
              <a:t>66</a:t>
            </a:r>
            <a:r>
              <a:rPr kumimoji="0" lang="it-IT" altLang="it-IT" sz="76500" b="0" i="0" u="none" strike="noStrike" cap="none" normalizeH="0" baseline="0" dirty="0" smtClean="0">
                <a:ln>
                  <a:noFill/>
                </a:ln>
                <a:solidFill>
                  <a:srgbClr val="3F4040"/>
                </a:solidFill>
                <a:effectLst/>
                <a:latin typeface="Arial" charset="0"/>
                <a:cs typeface="Arial" charset="0"/>
              </a:rPr>
              <a:t> di aver preso parte alla </a:t>
            </a:r>
            <a:r>
              <a:rPr kumimoji="0" lang="it-IT" altLang="it-IT" sz="76500" b="0" i="0" u="none" strike="noStrike" cap="none" normalizeH="0" baseline="0" dirty="0" smtClean="0">
                <a:ln>
                  <a:noFill/>
                </a:ln>
                <a:solidFill>
                  <a:srgbClr val="3F4040"/>
                </a:solidFill>
                <a:effectLst/>
                <a:latin typeface="Arial" charset="0"/>
                <a:cs typeface="Arial" charset="0"/>
                <a:hlinkClick r:id="rId555" tooltip="Congiura di Pisone"/>
              </a:rPr>
              <a:t>congiura di </a:t>
            </a:r>
            <a:r>
              <a:rPr kumimoji="0" lang="it-IT" altLang="it-IT" sz="76500" b="0" i="0" u="none" strike="noStrike" cap="none" normalizeH="0" baseline="0" dirty="0" err="1" smtClean="0">
                <a:ln>
                  <a:noFill/>
                </a:ln>
                <a:solidFill>
                  <a:srgbClr val="3F4040"/>
                </a:solidFill>
                <a:effectLst/>
                <a:latin typeface="Arial" charset="0"/>
                <a:cs typeface="Arial" charset="0"/>
                <a:hlinkClick r:id="rId555" tooltip="Congiura di Pisone"/>
              </a:rPr>
              <a:t>Pisone</a:t>
            </a:r>
            <a:r>
              <a:rPr kumimoji="0" lang="it-IT" altLang="it-IT" sz="76500" b="0" i="0" u="none" strike="noStrike" cap="none" normalizeH="0" baseline="0" dirty="0" smtClean="0">
                <a:ln>
                  <a:noFill/>
                </a:ln>
                <a:solidFill>
                  <a:srgbClr val="3F4040"/>
                </a:solidFill>
                <a:effectLst/>
                <a:latin typeface="Arial" charset="0"/>
                <a:cs typeface="Arial" charset="0"/>
              </a:rPr>
              <a:t> contro l'imperatore.</a:t>
            </a:r>
          </a:p>
          <a:p>
            <a:pPr marL="0" marR="0" lvl="0" indent="0" algn="l" defTabSz="914400" rtl="0" eaLnBrk="0" fontAlgn="base" latinLnBrk="0" hangingPunct="0">
              <a:lnSpc>
                <a:spcPct val="100000"/>
              </a:lnSpc>
              <a:spcBef>
                <a:spcPct val="0"/>
              </a:spcBef>
              <a:spcAft>
                <a:spcPct val="0"/>
              </a:spcAft>
              <a:buClrTx/>
              <a:buSzTx/>
              <a:buFontTx/>
              <a:buAutoNum type="arabicPeriod" startAt="7"/>
              <a:tabLst/>
            </a:pPr>
            <a:r>
              <a:rPr kumimoji="0" lang="it-IT" altLang="it-IT" sz="76500" b="1" i="0" u="none" strike="noStrike" cap="none" normalizeH="0" baseline="0" dirty="0" smtClean="0">
                <a:ln>
                  <a:noFill/>
                </a:ln>
                <a:solidFill>
                  <a:srgbClr val="3F4040"/>
                </a:solidFill>
                <a:effectLst/>
                <a:latin typeface="Arial" charset="0"/>
                <a:cs typeface="Arial" charset="0"/>
                <a:hlinkClick r:id="rId556"/>
              </a:rPr>
              <a:t>^</a:t>
            </a:r>
            <a:r>
              <a:rPr kumimoji="0" lang="it-IT" altLang="it-IT" sz="76500" b="0" i="0" u="none" strike="noStrike" cap="none" normalizeH="0" baseline="0" dirty="0" smtClean="0">
                <a:ln>
                  <a:noFill/>
                </a:ln>
                <a:solidFill>
                  <a:srgbClr val="3F4040"/>
                </a:solidFill>
                <a:effectLst/>
                <a:latin typeface="Arial" charset="0"/>
                <a:cs typeface="Arial" charset="0"/>
              </a:rPr>
              <a:t> S. De </a:t>
            </a:r>
            <a:r>
              <a:rPr kumimoji="0" lang="it-IT" altLang="it-IT" sz="76500" b="0" i="0" u="none" strike="noStrike" cap="none" normalizeH="0" baseline="0" dirty="0" err="1" smtClean="0">
                <a:ln>
                  <a:noFill/>
                </a:ln>
                <a:solidFill>
                  <a:srgbClr val="3F4040"/>
                </a:solidFill>
                <a:effectLst/>
                <a:latin typeface="Arial" charset="0"/>
                <a:cs typeface="Arial" charset="0"/>
              </a:rPr>
              <a:t>Blaaw</a:t>
            </a:r>
            <a:r>
              <a:rPr kumimoji="0" lang="it-IT" altLang="it-IT" sz="76500" b="0" i="0" u="none" strike="noStrike" cap="none" normalizeH="0" baseline="0" dirty="0" smtClean="0">
                <a:ln>
                  <a:noFill/>
                </a:ln>
                <a:solidFill>
                  <a:srgbClr val="3F4040"/>
                </a:solidFill>
                <a:effectLst/>
                <a:latin typeface="Arial" charset="0"/>
                <a:cs typeface="Arial" charset="0"/>
              </a:rPr>
              <a:t>, </a:t>
            </a:r>
            <a:r>
              <a:rPr kumimoji="0" lang="it-IT" altLang="it-IT" sz="76500" b="0" i="1" u="none" strike="noStrike" cap="none" normalizeH="0" baseline="0" dirty="0" smtClean="0">
                <a:ln>
                  <a:noFill/>
                </a:ln>
                <a:solidFill>
                  <a:srgbClr val="3F4040"/>
                </a:solidFill>
                <a:effectLst/>
                <a:latin typeface="Arial" charset="0"/>
                <a:cs typeface="Arial" charset="0"/>
              </a:rPr>
              <a:t>Basiliche e liturgie</a:t>
            </a:r>
            <a:r>
              <a:rPr kumimoji="0" lang="it-IT" altLang="it-IT" sz="76500" b="0" i="0" u="none" strike="noStrike" cap="none" normalizeH="0" baseline="0" dirty="0" smtClean="0">
                <a:ln>
                  <a:noFill/>
                </a:ln>
                <a:solidFill>
                  <a:srgbClr val="3F4040"/>
                </a:solidFill>
                <a:effectLst/>
                <a:latin typeface="Arial" charset="0"/>
                <a:cs typeface="Arial" charset="0"/>
              </a:rPr>
              <a:t>, in Serena </a:t>
            </a:r>
            <a:r>
              <a:rPr kumimoji="0" lang="it-IT" altLang="it-IT" sz="76500" b="0" i="0" u="none" strike="noStrike" cap="none" normalizeH="0" baseline="0" dirty="0" err="1" smtClean="0">
                <a:ln>
                  <a:noFill/>
                </a:ln>
                <a:solidFill>
                  <a:srgbClr val="3F4040"/>
                </a:solidFill>
                <a:effectLst/>
                <a:latin typeface="Arial" charset="0"/>
                <a:cs typeface="Arial" charset="0"/>
              </a:rPr>
              <a:t>Ensoli</a:t>
            </a:r>
            <a:r>
              <a:rPr kumimoji="0" lang="it-IT" altLang="it-IT" sz="76500" b="0" i="0" u="none" strike="noStrike" cap="none" normalizeH="0" baseline="0" dirty="0" smtClean="0">
                <a:ln>
                  <a:noFill/>
                </a:ln>
                <a:solidFill>
                  <a:srgbClr val="3F4040"/>
                </a:solidFill>
                <a:effectLst/>
                <a:latin typeface="Arial" charset="0"/>
                <a:cs typeface="Arial" charset="0"/>
              </a:rPr>
              <a:t> ed Eugenio La Rocca (a cura di), </a:t>
            </a:r>
            <a:r>
              <a:rPr kumimoji="0" lang="it-IT" altLang="it-IT" sz="76500" b="0" i="1" u="none" strike="noStrike" cap="none" normalizeH="0" baseline="0" dirty="0" smtClean="0">
                <a:ln>
                  <a:noFill/>
                </a:ln>
                <a:solidFill>
                  <a:srgbClr val="3F4040"/>
                </a:solidFill>
                <a:effectLst/>
                <a:latin typeface="Arial" charset="0"/>
                <a:cs typeface="Arial" charset="0"/>
              </a:rPr>
              <a:t>Aurea Roma: dalla città pagana alla città cristiana</a:t>
            </a:r>
            <a:r>
              <a:rPr kumimoji="0" lang="it-IT" altLang="it-IT" sz="76500" b="0" i="0" u="none" strike="noStrike" cap="none" normalizeH="0" baseline="0" dirty="0" smtClean="0">
                <a:ln>
                  <a:noFill/>
                </a:ln>
                <a:solidFill>
                  <a:srgbClr val="3F4040"/>
                </a:solidFill>
                <a:effectLst/>
                <a:latin typeface="Arial" charset="0"/>
                <a:cs typeface="Arial" charset="0"/>
              </a:rPr>
              <a:t>, 2000, p. 227, </a:t>
            </a:r>
            <a:r>
              <a:rPr kumimoji="0" lang="it-IT" altLang="it-IT" sz="76500" b="0" i="0" u="none" strike="noStrike" cap="none" normalizeH="0" baseline="0" dirty="0" smtClean="0">
                <a:ln>
                  <a:noFill/>
                </a:ln>
                <a:solidFill>
                  <a:srgbClr val="3F4040"/>
                </a:solidFill>
                <a:effectLst/>
                <a:latin typeface="Arial" charset="0"/>
                <a:cs typeface="Arial" charset="0"/>
                <a:hlinkClick r:id="rId557" tooltip="ISBN"/>
              </a:rPr>
              <a:t>ISBN</a:t>
            </a:r>
            <a:r>
              <a:rPr kumimoji="0" lang="it-IT" altLang="it-IT" sz="76500" b="0" i="0" u="none" strike="noStrike" cap="none" normalizeH="0" baseline="0" dirty="0" smtClean="0">
                <a:ln>
                  <a:noFill/>
                </a:ln>
                <a:solidFill>
                  <a:srgbClr val="3F4040"/>
                </a:solidFill>
                <a:effectLst/>
                <a:latin typeface="Arial" charset="0"/>
                <a:cs typeface="Arial" charset="0"/>
              </a:rPr>
              <a:t> </a:t>
            </a:r>
            <a:r>
              <a:rPr kumimoji="0" lang="it-IT" altLang="it-IT" sz="76500" b="0" i="0" u="none" strike="noStrike" cap="none" normalizeH="0" baseline="0" dirty="0" smtClean="0">
                <a:ln>
                  <a:noFill/>
                </a:ln>
                <a:solidFill>
                  <a:srgbClr val="3F4040"/>
                </a:solidFill>
                <a:effectLst/>
                <a:latin typeface="Arial" charset="0"/>
                <a:cs typeface="Arial" charset="0"/>
                <a:hlinkClick r:id="rId558" tooltip="Speciale:RicercaISBN/88-8265-126-6"/>
              </a:rPr>
              <a:t>88-8265-126-6</a:t>
            </a:r>
            <a:r>
              <a:rPr kumimoji="0" lang="it-IT" altLang="it-IT" sz="76500" b="0" i="0" u="none" strike="noStrike" cap="none" normalizeH="0" baseline="0" dirty="0" smtClean="0">
                <a:ln>
                  <a:noFill/>
                </a:ln>
                <a:solidFill>
                  <a:srgbClr val="3F4040"/>
                </a:solidFill>
                <a:effectLst/>
                <a:latin typeface="Arial" charset="0"/>
                <a:cs typeface="Arial" charset="0"/>
              </a:rPr>
              <a:t>.</a:t>
            </a:r>
          </a:p>
          <a:p>
            <a:pPr marL="0" marR="0" lvl="0" indent="0" algn="l" defTabSz="914400" rtl="0" eaLnBrk="0" fontAlgn="base" latinLnBrk="0" hangingPunct="0">
              <a:lnSpc>
                <a:spcPct val="100000"/>
              </a:lnSpc>
              <a:spcBef>
                <a:spcPct val="0"/>
              </a:spcBef>
              <a:spcAft>
                <a:spcPct val="0"/>
              </a:spcAft>
              <a:buClrTx/>
              <a:buSzTx/>
              <a:buFontTx/>
              <a:buAutoNum type="arabicPeriod" startAt="8"/>
              <a:tabLst/>
            </a:pPr>
            <a:r>
              <a:rPr kumimoji="0" lang="it-IT" altLang="it-IT" sz="76500" b="1" i="0" u="none" strike="noStrike" cap="none" normalizeH="0" baseline="0" dirty="0" smtClean="0">
                <a:ln>
                  <a:noFill/>
                </a:ln>
                <a:solidFill>
                  <a:srgbClr val="3F4040"/>
                </a:solidFill>
                <a:effectLst/>
                <a:latin typeface="Arial" charset="0"/>
                <a:cs typeface="Arial" charset="0"/>
                <a:hlinkClick r:id="rId559"/>
              </a:rPr>
              <a:t>^</a:t>
            </a:r>
            <a:r>
              <a:rPr kumimoji="0" lang="it-IT" altLang="it-IT" sz="76500" b="0" i="0" u="none" strike="noStrike" cap="none" normalizeH="0" baseline="0" dirty="0" smtClean="0">
                <a:ln>
                  <a:noFill/>
                </a:ln>
                <a:solidFill>
                  <a:srgbClr val="3F4040"/>
                </a:solidFill>
                <a:effectLst/>
                <a:latin typeface="Arial" charset="0"/>
                <a:cs typeface="Arial" charset="0"/>
              </a:rPr>
              <a:t> S. De </a:t>
            </a:r>
            <a:r>
              <a:rPr kumimoji="0" lang="it-IT" altLang="it-IT" sz="76500" b="0" i="0" u="none" strike="noStrike" cap="none" normalizeH="0" baseline="0" dirty="0" err="1" smtClean="0">
                <a:ln>
                  <a:noFill/>
                </a:ln>
                <a:solidFill>
                  <a:srgbClr val="3F4040"/>
                </a:solidFill>
                <a:effectLst/>
                <a:latin typeface="Arial" charset="0"/>
                <a:cs typeface="Arial" charset="0"/>
              </a:rPr>
              <a:t>Blaaw</a:t>
            </a:r>
            <a:r>
              <a:rPr kumimoji="0" lang="it-IT" altLang="it-IT" sz="76500" b="0" i="0" u="none" strike="noStrike" cap="none" normalizeH="0" baseline="0" dirty="0" smtClean="0">
                <a:ln>
                  <a:noFill/>
                </a:ln>
                <a:solidFill>
                  <a:srgbClr val="3F4040"/>
                </a:solidFill>
                <a:effectLst/>
                <a:latin typeface="Arial" charset="0"/>
                <a:cs typeface="Arial" charset="0"/>
              </a:rPr>
              <a:t>, </a:t>
            </a:r>
            <a:r>
              <a:rPr kumimoji="0" lang="it-IT" altLang="it-IT" sz="76500" b="0" i="1" u="none" strike="noStrike" cap="none" normalizeH="0" baseline="0" dirty="0" smtClean="0">
                <a:ln>
                  <a:noFill/>
                </a:ln>
                <a:solidFill>
                  <a:srgbClr val="3F4040"/>
                </a:solidFill>
                <a:effectLst/>
                <a:latin typeface="Arial" charset="0"/>
                <a:cs typeface="Arial" charset="0"/>
              </a:rPr>
              <a:t>op. </a:t>
            </a:r>
            <a:r>
              <a:rPr kumimoji="0" lang="it-IT" altLang="it-IT" sz="76500" b="0" i="1" u="none" strike="noStrike" cap="none" normalizeH="0" baseline="0" dirty="0" err="1" smtClean="0">
                <a:ln>
                  <a:noFill/>
                </a:ln>
                <a:solidFill>
                  <a:srgbClr val="3F4040"/>
                </a:solidFill>
                <a:effectLst/>
                <a:latin typeface="Arial" charset="0"/>
                <a:cs typeface="Arial" charset="0"/>
              </a:rPr>
              <a:t>cit</a:t>
            </a:r>
            <a:r>
              <a:rPr kumimoji="0" lang="it-IT" altLang="it-IT" sz="76500" b="0" i="0" u="none" strike="noStrike" cap="none" normalizeH="0" baseline="0" dirty="0" smtClean="0">
                <a:ln>
                  <a:noFill/>
                </a:ln>
                <a:solidFill>
                  <a:srgbClr val="3F4040"/>
                </a:solidFill>
                <a:effectLst/>
                <a:latin typeface="Arial" charset="0"/>
                <a:cs typeface="Arial" charset="0"/>
              </a:rPr>
              <a:t>, 2000</a:t>
            </a:r>
          </a:p>
          <a:p>
            <a:pPr marL="0" marR="0" lvl="0" indent="0" algn="l" defTabSz="914400" rtl="0" eaLnBrk="0" fontAlgn="base" latinLnBrk="0" hangingPunct="0">
              <a:lnSpc>
                <a:spcPct val="100000"/>
              </a:lnSpc>
              <a:spcBef>
                <a:spcPct val="0"/>
              </a:spcBef>
              <a:spcAft>
                <a:spcPct val="0"/>
              </a:spcAft>
              <a:buClrTx/>
              <a:buSzTx/>
              <a:buFontTx/>
              <a:buAutoNum type="arabicPeriod" startAt="9"/>
              <a:tabLst/>
            </a:pPr>
            <a:r>
              <a:rPr kumimoji="0" lang="it-IT" altLang="it-IT" sz="76500" b="1" i="0" u="none" strike="noStrike" cap="none" normalizeH="0" baseline="0" dirty="0" smtClean="0">
                <a:ln>
                  <a:noFill/>
                </a:ln>
                <a:solidFill>
                  <a:srgbClr val="3F4040"/>
                </a:solidFill>
                <a:effectLst/>
                <a:latin typeface="Arial" charset="0"/>
                <a:cs typeface="Arial" charset="0"/>
                <a:hlinkClick r:id="rId560"/>
              </a:rPr>
              <a:t>^</a:t>
            </a:r>
            <a:r>
              <a:rPr kumimoji="0" lang="it-IT" altLang="it-IT" sz="76500" b="0" i="0" u="none" strike="noStrike" cap="none" normalizeH="0" baseline="0" dirty="0" smtClean="0">
                <a:ln>
                  <a:noFill/>
                </a:ln>
                <a:solidFill>
                  <a:srgbClr val="3F4040"/>
                </a:solidFill>
                <a:effectLst/>
                <a:latin typeface="Arial" charset="0"/>
                <a:cs typeface="Arial" charset="0"/>
              </a:rPr>
              <a:t> (</a:t>
            </a:r>
            <a:r>
              <a:rPr kumimoji="0" lang="it-IT" altLang="it-IT" sz="61200" b="1" i="0" u="none" strike="noStrike" cap="none" normalizeH="0" baseline="0" dirty="0" smtClean="0">
                <a:ln>
                  <a:noFill/>
                </a:ln>
                <a:solidFill>
                  <a:srgbClr val="3F4040"/>
                </a:solidFill>
                <a:effectLst/>
                <a:latin typeface="Arial" charset="0"/>
                <a:cs typeface="Arial" charset="0"/>
              </a:rPr>
              <a:t>EN</a:t>
            </a:r>
            <a:r>
              <a:rPr kumimoji="0" lang="it-IT" altLang="it-IT" sz="76500" b="0" i="0" u="none" strike="noStrike" cap="none" normalizeH="0" baseline="0" dirty="0" smtClean="0">
                <a:ln>
                  <a:noFill/>
                </a:ln>
                <a:solidFill>
                  <a:srgbClr val="3F4040"/>
                </a:solidFill>
                <a:effectLst/>
                <a:latin typeface="Arial" charset="0"/>
                <a:cs typeface="Arial" charset="0"/>
              </a:rPr>
              <a:t>) «The </a:t>
            </a:r>
            <a:r>
              <a:rPr kumimoji="0" lang="it-IT" altLang="it-IT" sz="76500" b="0" i="0" u="none" strike="noStrike" cap="none" normalizeH="0" baseline="0" dirty="0" err="1" smtClean="0">
                <a:ln>
                  <a:noFill/>
                </a:ln>
                <a:solidFill>
                  <a:srgbClr val="3F4040"/>
                </a:solidFill>
                <a:effectLst/>
                <a:latin typeface="Arial" charset="0"/>
                <a:cs typeface="Arial" charset="0"/>
              </a:rPr>
              <a:t>largest</a:t>
            </a:r>
            <a:r>
              <a:rPr kumimoji="0" lang="it-IT" altLang="it-IT" sz="76500" b="0" i="0" u="none" strike="noStrike" cap="none" normalizeH="0" baseline="0" dirty="0" smtClean="0">
                <a:ln>
                  <a:noFill/>
                </a:ln>
                <a:solidFill>
                  <a:srgbClr val="3F4040"/>
                </a:solidFill>
                <a:effectLst/>
                <a:latin typeface="Arial" charset="0"/>
                <a:cs typeface="Arial" charset="0"/>
              </a:rPr>
              <a:t> </a:t>
            </a:r>
            <a:r>
              <a:rPr kumimoji="0" lang="it-IT" altLang="it-IT" sz="76500" b="0" i="0" u="none" strike="noStrike" cap="none" normalizeH="0" baseline="0" dirty="0" err="1" smtClean="0">
                <a:ln>
                  <a:noFill/>
                </a:ln>
                <a:solidFill>
                  <a:srgbClr val="3F4040"/>
                </a:solidFill>
                <a:effectLst/>
                <a:latin typeface="Arial" charset="0"/>
                <a:cs typeface="Arial" charset="0"/>
              </a:rPr>
              <a:t>sculptural</a:t>
            </a:r>
            <a:r>
              <a:rPr kumimoji="0" lang="it-IT" altLang="it-IT" sz="76500" b="0" i="0" u="none" strike="noStrike" cap="none" normalizeH="0" baseline="0" dirty="0" smtClean="0">
                <a:ln>
                  <a:noFill/>
                </a:ln>
                <a:solidFill>
                  <a:srgbClr val="3F4040"/>
                </a:solidFill>
                <a:effectLst/>
                <a:latin typeface="Arial" charset="0"/>
                <a:cs typeface="Arial" charset="0"/>
              </a:rPr>
              <a:t> task in Rome </a:t>
            </a:r>
            <a:r>
              <a:rPr kumimoji="0" lang="it-IT" altLang="it-IT" sz="76500" b="0" i="0" u="none" strike="noStrike" cap="none" normalizeH="0" baseline="0" dirty="0" err="1" smtClean="0">
                <a:ln>
                  <a:noFill/>
                </a:ln>
                <a:solidFill>
                  <a:srgbClr val="3F4040"/>
                </a:solidFill>
                <a:effectLst/>
                <a:latin typeface="Arial" charset="0"/>
                <a:cs typeface="Arial" charset="0"/>
              </a:rPr>
              <a:t>during</a:t>
            </a:r>
            <a:r>
              <a:rPr kumimoji="0" lang="it-IT" altLang="it-IT" sz="76500" b="0" i="0" u="none" strike="noStrike" cap="none" normalizeH="0" baseline="0" dirty="0" smtClean="0">
                <a:ln>
                  <a:noFill/>
                </a:ln>
                <a:solidFill>
                  <a:srgbClr val="3F4040"/>
                </a:solidFill>
                <a:effectLst/>
                <a:latin typeface="Arial" charset="0"/>
                <a:cs typeface="Arial" charset="0"/>
              </a:rPr>
              <a:t> the </a:t>
            </a:r>
            <a:r>
              <a:rPr kumimoji="0" lang="it-IT" altLang="it-IT" sz="76500" b="0" i="0" u="none" strike="noStrike" cap="none" normalizeH="0" baseline="0" dirty="0" err="1" smtClean="0">
                <a:ln>
                  <a:noFill/>
                </a:ln>
                <a:solidFill>
                  <a:srgbClr val="3F4040"/>
                </a:solidFill>
                <a:effectLst/>
                <a:latin typeface="Arial" charset="0"/>
                <a:cs typeface="Arial" charset="0"/>
              </a:rPr>
              <a:t>early</a:t>
            </a:r>
            <a:r>
              <a:rPr kumimoji="0" lang="it-IT" altLang="it-IT" sz="76500" b="0" i="0" u="none" strike="noStrike" cap="none" normalizeH="0" baseline="0" dirty="0" smtClean="0">
                <a:ln>
                  <a:noFill/>
                </a:ln>
                <a:solidFill>
                  <a:srgbClr val="3F4040"/>
                </a:solidFill>
                <a:effectLst/>
                <a:latin typeface="Arial" charset="0"/>
                <a:cs typeface="Arial" charset="0"/>
              </a:rPr>
              <a:t> </a:t>
            </a:r>
            <a:r>
              <a:rPr kumimoji="0" lang="it-IT" altLang="it-IT" sz="76500" b="0" i="0" u="none" strike="noStrike" cap="none" normalizeH="0" baseline="0" dirty="0" err="1" smtClean="0">
                <a:ln>
                  <a:noFill/>
                </a:ln>
                <a:solidFill>
                  <a:srgbClr val="3F4040"/>
                </a:solidFill>
                <a:effectLst/>
                <a:latin typeface="Arial" charset="0"/>
                <a:cs typeface="Arial" charset="0"/>
              </a:rPr>
              <a:t>eighteenth</a:t>
            </a:r>
            <a:r>
              <a:rPr kumimoji="0" lang="it-IT" altLang="it-IT" sz="76500" b="0" i="0" u="none" strike="noStrike" cap="none" normalizeH="0" baseline="0" dirty="0" smtClean="0">
                <a:ln>
                  <a:noFill/>
                </a:ln>
                <a:solidFill>
                  <a:srgbClr val="3F4040"/>
                </a:solidFill>
                <a:effectLst/>
                <a:latin typeface="Arial" charset="0"/>
                <a:cs typeface="Arial" charset="0"/>
              </a:rPr>
              <a:t> </a:t>
            </a:r>
            <a:r>
              <a:rPr kumimoji="0" lang="it-IT" altLang="it-IT" sz="76500" b="0" i="0" u="none" strike="noStrike" cap="none" normalizeH="0" baseline="0" dirty="0" err="1" smtClean="0">
                <a:ln>
                  <a:noFill/>
                </a:ln>
                <a:solidFill>
                  <a:srgbClr val="3F4040"/>
                </a:solidFill>
                <a:effectLst/>
                <a:latin typeface="Arial" charset="0"/>
                <a:cs typeface="Arial" charset="0"/>
              </a:rPr>
              <a:t>century</a:t>
            </a:r>
            <a:r>
              <a:rPr kumimoji="0" lang="it-IT" altLang="it-IT" sz="76500" b="0" i="0" u="none" strike="noStrike" cap="none" normalizeH="0" baseline="0" dirty="0" smtClean="0">
                <a:ln>
                  <a:noFill/>
                </a:ln>
                <a:solidFill>
                  <a:srgbClr val="3F4040"/>
                </a:solidFill>
                <a:effectLst/>
                <a:latin typeface="Arial" charset="0"/>
                <a:cs typeface="Arial" charset="0"/>
              </a:rPr>
              <a:t>» (</a:t>
            </a:r>
            <a:r>
              <a:rPr kumimoji="0" lang="it-IT" altLang="it-IT" sz="61200" b="1" i="0" u="none" strike="noStrike" cap="none" normalizeH="0" baseline="0" dirty="0" err="1" smtClean="0">
                <a:ln>
                  <a:noFill/>
                </a:ln>
                <a:solidFill>
                  <a:srgbClr val="3F4040"/>
                </a:solidFill>
                <a:effectLst/>
                <a:latin typeface="Arial" charset="0"/>
                <a:cs typeface="Arial" charset="0"/>
              </a:rPr>
              <a:t>IT</a:t>
            </a:r>
            <a:r>
              <a:rPr kumimoji="0" lang="it-IT" altLang="it-IT" sz="76500" b="0" i="0" u="none" strike="noStrike" cap="none" normalizeH="0" baseline="0" dirty="0" smtClean="0">
                <a:ln>
                  <a:noFill/>
                </a:ln>
                <a:solidFill>
                  <a:srgbClr val="3F4040"/>
                </a:solidFill>
                <a:effectLst/>
                <a:latin typeface="Arial" charset="0"/>
                <a:cs typeface="Arial" charset="0"/>
              </a:rPr>
              <a:t>) «La più grande commissione in fatto di sculture a Roma agli inizi del XVIII secolo». Vedi: </a:t>
            </a:r>
            <a:r>
              <a:rPr kumimoji="0" lang="it-IT" altLang="it-IT" sz="76500" b="0" i="0" u="none" strike="noStrike" cap="none" normalizeH="0" baseline="0" dirty="0" err="1" smtClean="0">
                <a:ln>
                  <a:noFill/>
                </a:ln>
                <a:solidFill>
                  <a:srgbClr val="3F4040"/>
                </a:solidFill>
                <a:effectLst/>
                <a:latin typeface="Arial" charset="0"/>
                <a:cs typeface="Arial" charset="0"/>
                <a:hlinkClick r:id="rId561"/>
              </a:rPr>
              <a:t>Wittkower</a:t>
            </a:r>
            <a:r>
              <a:rPr kumimoji="0" lang="it-IT" altLang="it-IT" sz="76500" b="0" i="0" u="none" strike="noStrike" cap="none" normalizeH="0" baseline="0" dirty="0" smtClean="0">
                <a:ln>
                  <a:noFill/>
                </a:ln>
                <a:solidFill>
                  <a:srgbClr val="3F4040"/>
                </a:solidFill>
                <a:effectLst/>
                <a:latin typeface="Arial" charset="0"/>
                <a:cs typeface="Arial" charset="0"/>
                <a:hlinkClick r:id="rId561"/>
              </a:rPr>
              <a:t> 1999</a:t>
            </a:r>
            <a:r>
              <a:rPr kumimoji="0" lang="it-IT" altLang="it-IT" sz="76500" b="0" i="0" u="none" strike="noStrike" cap="none" normalizeH="0" baseline="0" dirty="0" smtClean="0">
                <a:ln>
                  <a:noFill/>
                </a:ln>
                <a:solidFill>
                  <a:srgbClr val="3F4040"/>
                </a:solidFill>
                <a:effectLst/>
                <a:latin typeface="Arial" charset="0"/>
                <a:cs typeface="Arial" charset="0"/>
              </a:rPr>
              <a:t>, p. 55.</a:t>
            </a:r>
          </a:p>
          <a:p>
            <a:pPr marL="0" marR="0" lvl="0" indent="0" algn="l" defTabSz="914400" rtl="0" eaLnBrk="0" fontAlgn="base" latinLnBrk="0" hangingPunct="0">
              <a:lnSpc>
                <a:spcPct val="100000"/>
              </a:lnSpc>
              <a:spcBef>
                <a:spcPct val="0"/>
              </a:spcBef>
              <a:spcAft>
                <a:spcPct val="0"/>
              </a:spcAft>
              <a:buClrTx/>
              <a:buSzTx/>
              <a:buFontTx/>
              <a:buAutoNum type="arabicPeriod" startAt="10"/>
              <a:tabLst/>
            </a:pPr>
            <a:r>
              <a:rPr kumimoji="0" lang="it-IT" altLang="it-IT" sz="76500" b="1" i="0" u="none" strike="noStrike" cap="none" normalizeH="0" baseline="0" dirty="0" smtClean="0">
                <a:ln>
                  <a:noFill/>
                </a:ln>
                <a:solidFill>
                  <a:srgbClr val="3F4040"/>
                </a:solidFill>
                <a:effectLst/>
                <a:latin typeface="Arial" charset="0"/>
                <a:cs typeface="Arial" charset="0"/>
                <a:hlinkClick r:id="rId562"/>
              </a:rPr>
              <a:t>^</a:t>
            </a:r>
            <a:r>
              <a:rPr kumimoji="0" lang="it-IT" altLang="it-IT" sz="76500" b="0" i="0" u="none" strike="noStrike" cap="none" normalizeH="0" baseline="0" dirty="0" smtClean="0">
                <a:ln>
                  <a:noFill/>
                </a:ln>
                <a:solidFill>
                  <a:srgbClr val="3F4040"/>
                </a:solidFill>
                <a:effectLst/>
                <a:latin typeface="Arial" charset="0"/>
                <a:cs typeface="Arial" charset="0"/>
              </a:rPr>
              <a:t> </a:t>
            </a:r>
            <a:r>
              <a:rPr kumimoji="0" lang="it-IT" altLang="it-IT" sz="76500" b="0" i="0" u="none" strike="noStrike" cap="none" normalizeH="0" baseline="0" dirty="0" smtClean="0">
                <a:ln>
                  <a:noFill/>
                </a:ln>
                <a:solidFill>
                  <a:srgbClr val="3F4040"/>
                </a:solidFill>
                <a:effectLst/>
                <a:latin typeface="Arial" charset="0"/>
                <a:cs typeface="Arial" charset="0"/>
                <a:hlinkClick r:id="rId563"/>
              </a:rPr>
              <a:t>Conforti 1980.</a:t>
            </a:r>
            <a:endParaRPr kumimoji="0" lang="it-IT" altLang="it-IT" sz="76500" b="0" i="0" u="none" strike="noStrike" cap="none" normalizeH="0" baseline="0" dirty="0" smtClean="0">
              <a:ln>
                <a:noFill/>
              </a:ln>
              <a:solidFill>
                <a:srgbClr val="3F4040"/>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AutoNum type="arabicPeriod" startAt="11"/>
              <a:tabLst/>
            </a:pPr>
            <a:r>
              <a:rPr kumimoji="0" lang="it-IT" altLang="it-IT" sz="76500" b="1" i="0" u="none" strike="noStrike" cap="none" normalizeH="0" baseline="0" dirty="0" smtClean="0">
                <a:ln>
                  <a:noFill/>
                </a:ln>
                <a:solidFill>
                  <a:srgbClr val="3F4040"/>
                </a:solidFill>
                <a:effectLst/>
                <a:latin typeface="Arial" charset="0"/>
                <a:cs typeface="Arial" charset="0"/>
                <a:hlinkClick r:id="rId564"/>
              </a:rPr>
              <a:t>^</a:t>
            </a:r>
            <a:r>
              <a:rPr kumimoji="0" lang="it-IT" altLang="it-IT" sz="76500" b="0" i="0" u="none" strike="noStrike" cap="none" normalizeH="0" baseline="0" dirty="0" smtClean="0">
                <a:ln>
                  <a:noFill/>
                </a:ln>
                <a:solidFill>
                  <a:srgbClr val="3F4040"/>
                </a:solidFill>
                <a:effectLst/>
                <a:latin typeface="Arial" charset="0"/>
                <a:cs typeface="Arial" charset="0"/>
              </a:rPr>
              <a:t> C'è sempre, ogni anno, molta confusione sui numeri forniti a proposito dell'affluenza al cosiddetto </a:t>
            </a:r>
            <a:r>
              <a:rPr kumimoji="0" lang="it-IT" altLang="it-IT" sz="76500" b="0" i="1" u="none" strike="noStrike" cap="none" normalizeH="0" baseline="0" dirty="0" smtClean="0">
                <a:ln>
                  <a:noFill/>
                </a:ln>
                <a:solidFill>
                  <a:srgbClr val="3F4040"/>
                </a:solidFill>
                <a:effectLst/>
                <a:latin typeface="Arial" charset="0"/>
                <a:cs typeface="Arial" charset="0"/>
              </a:rPr>
              <a:t>concertone</a:t>
            </a:r>
            <a:r>
              <a:rPr kumimoji="0" lang="it-IT" altLang="it-IT" sz="76500" b="0" i="0" u="none" strike="noStrike" cap="none" normalizeH="0" baseline="0" dirty="0" smtClean="0">
                <a:ln>
                  <a:noFill/>
                </a:ln>
                <a:solidFill>
                  <a:srgbClr val="3F4040"/>
                </a:solidFill>
                <a:effectLst/>
                <a:latin typeface="Arial" charset="0"/>
                <a:cs typeface="Arial" charset="0"/>
              </a:rPr>
              <a:t>. La piazza misura circa 42 700 metri quadrati e quindi, calcolando 4 persone ogni metro quadro (capienza media per i grandi eventi), può contenere 170 800 persone</a:t>
            </a:r>
          </a:p>
          <a:p>
            <a:pPr marL="0" marR="0" lvl="0" indent="0" algn="l" defTabSz="914400" rtl="0" eaLnBrk="0" fontAlgn="base" latinLnBrk="0" hangingPunct="0">
              <a:lnSpc>
                <a:spcPct val="100000"/>
              </a:lnSpc>
              <a:spcBef>
                <a:spcPct val="0"/>
              </a:spcBef>
              <a:spcAft>
                <a:spcPct val="0"/>
              </a:spcAft>
              <a:buClrTx/>
              <a:buSzTx/>
              <a:buFontTx/>
              <a:buAutoNum type="arabicPeriod" startAt="12"/>
              <a:tabLst/>
            </a:pPr>
            <a:r>
              <a:rPr kumimoji="0" lang="it-IT" altLang="it-IT" sz="76500" b="1" i="0" u="none" strike="noStrike" cap="none" normalizeH="0" baseline="0" dirty="0" smtClean="0">
                <a:ln>
                  <a:noFill/>
                </a:ln>
                <a:solidFill>
                  <a:srgbClr val="3F4040"/>
                </a:solidFill>
                <a:effectLst/>
                <a:latin typeface="Arial" charset="0"/>
                <a:cs typeface="Arial" charset="0"/>
                <a:hlinkClick r:id="rId565"/>
              </a:rPr>
              <a:t>^</a:t>
            </a:r>
            <a:r>
              <a:rPr kumimoji="0" lang="it-IT" altLang="it-IT" sz="76500" b="0" i="0" u="none" strike="noStrike" cap="none" normalizeH="0" baseline="0" dirty="0" smtClean="0">
                <a:ln>
                  <a:noFill/>
                </a:ln>
                <a:solidFill>
                  <a:srgbClr val="3F4040"/>
                </a:solidFill>
                <a:effectLst/>
                <a:latin typeface="Arial" charset="0"/>
                <a:cs typeface="Arial" charset="0"/>
              </a:rPr>
              <a:t> </a:t>
            </a:r>
            <a:r>
              <a:rPr kumimoji="0" lang="it-IT" altLang="it-IT" sz="76500" b="0" i="1" u="none" strike="noStrike" cap="none" normalizeH="0" baseline="0" dirty="0" err="1" smtClean="0">
                <a:ln>
                  <a:noFill/>
                </a:ln>
                <a:solidFill>
                  <a:srgbClr val="3F4040"/>
                </a:solidFill>
                <a:effectLst/>
                <a:latin typeface="Arial" charset="0"/>
                <a:cs typeface="Arial" charset="0"/>
                <a:hlinkClick r:id="rId566"/>
              </a:rPr>
              <a:t>roma.corriere.it</a:t>
            </a:r>
            <a:r>
              <a:rPr kumimoji="0" lang="it-IT" altLang="it-IT" sz="76500" b="0" i="0" u="none" strike="noStrike" cap="none" normalizeH="0" baseline="0" dirty="0" smtClean="0">
                <a:ln>
                  <a:noFill/>
                </a:ln>
                <a:solidFill>
                  <a:srgbClr val="3F4040"/>
                </a:solidFill>
                <a:effectLst/>
                <a:latin typeface="Arial" charset="0"/>
                <a:cs typeface="Arial" charset="0"/>
              </a:rPr>
              <a:t>.</a:t>
            </a:r>
          </a:p>
          <a:p>
            <a:pPr marL="0" marR="0" lvl="0" indent="0" algn="l" defTabSz="914400" rtl="0" eaLnBrk="0" fontAlgn="base" latinLnBrk="0" hangingPunct="0">
              <a:lnSpc>
                <a:spcPct val="100000"/>
              </a:lnSpc>
              <a:spcBef>
                <a:spcPct val="0"/>
              </a:spcBef>
              <a:spcAft>
                <a:spcPct val="0"/>
              </a:spcAft>
              <a:buClrTx/>
              <a:buSzTx/>
              <a:buFontTx/>
              <a:buAutoNum type="arabicPeriod" startAt="13"/>
              <a:tabLst/>
            </a:pPr>
            <a:r>
              <a:rPr kumimoji="0" lang="it-IT" altLang="it-IT" sz="76500" b="1" i="0" u="none" strike="noStrike" cap="none" normalizeH="0" baseline="0" dirty="0" smtClean="0">
                <a:ln>
                  <a:noFill/>
                </a:ln>
                <a:solidFill>
                  <a:srgbClr val="3F4040"/>
                </a:solidFill>
                <a:effectLst/>
                <a:latin typeface="Arial" charset="0"/>
                <a:cs typeface="Arial" charset="0"/>
                <a:hlinkClick r:id="rId567"/>
              </a:rPr>
              <a:t>^</a:t>
            </a:r>
            <a:r>
              <a:rPr kumimoji="0" lang="it-IT" altLang="it-IT" sz="76500" b="0" i="0" u="none" strike="noStrike" cap="none" normalizeH="0" baseline="0" dirty="0" smtClean="0">
                <a:ln>
                  <a:noFill/>
                </a:ln>
                <a:solidFill>
                  <a:srgbClr val="3F4040"/>
                </a:solidFill>
                <a:effectLst/>
                <a:latin typeface="Arial" charset="0"/>
                <a:cs typeface="Arial" charset="0"/>
              </a:rPr>
              <a:t> </a:t>
            </a:r>
            <a:r>
              <a:rPr kumimoji="0" lang="it-IT" altLang="it-IT" sz="76500" b="0" i="0" u="none" strike="noStrike" cap="none" normalizeH="0" baseline="0" dirty="0" err="1" smtClean="0">
                <a:ln>
                  <a:noFill/>
                </a:ln>
                <a:solidFill>
                  <a:srgbClr val="3F4040"/>
                </a:solidFill>
                <a:effectLst/>
                <a:latin typeface="Arial" charset="0"/>
                <a:cs typeface="Arial" charset="0"/>
                <a:hlinkClick r:id="rId568"/>
              </a:rPr>
              <a:t>LacusCurtius</a:t>
            </a:r>
            <a:r>
              <a:rPr kumimoji="0" lang="it-IT" altLang="it-IT" sz="76500" b="0" i="0" u="none" strike="noStrike" cap="none" normalizeH="0" baseline="0" dirty="0" smtClean="0">
                <a:ln>
                  <a:noFill/>
                </a:ln>
                <a:solidFill>
                  <a:srgbClr val="3F4040"/>
                </a:solidFill>
                <a:effectLst/>
                <a:latin typeface="Arial" charset="0"/>
                <a:cs typeface="Arial" charset="0"/>
                <a:hlinkClick r:id="rId568"/>
              </a:rPr>
              <a:t> • Rodolfo Lanciani — </a:t>
            </a:r>
            <a:r>
              <a:rPr kumimoji="0" lang="it-IT" altLang="it-IT" sz="76500" b="0" i="0" u="none" strike="noStrike" cap="none" normalizeH="0" baseline="0" dirty="0" err="1" smtClean="0">
                <a:ln>
                  <a:noFill/>
                </a:ln>
                <a:solidFill>
                  <a:srgbClr val="3F4040"/>
                </a:solidFill>
                <a:effectLst/>
                <a:latin typeface="Arial" charset="0"/>
                <a:cs typeface="Arial" charset="0"/>
                <a:hlinkClick r:id="rId568"/>
              </a:rPr>
              <a:t>Pagan</a:t>
            </a:r>
            <a:r>
              <a:rPr kumimoji="0" lang="it-IT" altLang="it-IT" sz="76500" b="0" i="0" u="none" strike="noStrike" cap="none" normalizeH="0" baseline="0" dirty="0" smtClean="0">
                <a:ln>
                  <a:noFill/>
                </a:ln>
                <a:solidFill>
                  <a:srgbClr val="3F4040"/>
                </a:solidFill>
                <a:effectLst/>
                <a:latin typeface="Arial" charset="0"/>
                <a:cs typeface="Arial" charset="0"/>
                <a:hlinkClick r:id="rId568"/>
              </a:rPr>
              <a:t> and Christian Rome — </a:t>
            </a:r>
            <a:r>
              <a:rPr kumimoji="0" lang="it-IT" altLang="it-IT" sz="76500" b="0" i="0" u="none" strike="noStrike" cap="none" normalizeH="0" baseline="0" dirty="0" err="1" smtClean="0">
                <a:ln>
                  <a:noFill/>
                </a:ln>
                <a:solidFill>
                  <a:srgbClr val="3F4040"/>
                </a:solidFill>
                <a:effectLst/>
                <a:latin typeface="Arial" charset="0"/>
                <a:cs typeface="Arial" charset="0"/>
                <a:hlinkClick r:id="rId568"/>
              </a:rPr>
              <a:t>Chapter</a:t>
            </a:r>
            <a:r>
              <a:rPr kumimoji="0" lang="it-IT" altLang="it-IT" sz="76500" b="0" i="0" u="none" strike="noStrike" cap="none" normalizeH="0" baseline="0" dirty="0" smtClean="0">
                <a:ln>
                  <a:noFill/>
                </a:ln>
                <a:solidFill>
                  <a:srgbClr val="3F4040"/>
                </a:solidFill>
                <a:effectLst/>
                <a:latin typeface="Arial" charset="0"/>
                <a:cs typeface="Arial" charset="0"/>
                <a:hlinkClick r:id="rId568"/>
              </a:rPr>
              <a:t> 5</a:t>
            </a:r>
            <a:endParaRPr kumimoji="0" lang="it-IT" altLang="it-IT" sz="76500" b="0" i="0" u="none" strike="noStrike" cap="none" normalizeH="0" baseline="0" dirty="0" smtClean="0">
              <a:ln>
                <a:noFill/>
              </a:ln>
              <a:solidFill>
                <a:srgbClr val="3F4040"/>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AutoNum type="arabicPeriod" startAt="14"/>
              <a:tabLst/>
            </a:pPr>
            <a:r>
              <a:rPr kumimoji="0" lang="it-IT" altLang="it-IT" sz="76500" b="1" i="0" u="none" strike="noStrike" cap="none" normalizeH="0" baseline="0" dirty="0" smtClean="0">
                <a:ln>
                  <a:noFill/>
                </a:ln>
                <a:solidFill>
                  <a:srgbClr val="3F4040"/>
                </a:solidFill>
                <a:effectLst/>
                <a:latin typeface="Arial" charset="0"/>
                <a:cs typeface="Arial" charset="0"/>
                <a:hlinkClick r:id="rId569"/>
              </a:rPr>
              <a:t>^</a:t>
            </a:r>
            <a:r>
              <a:rPr kumimoji="0" lang="it-IT" altLang="it-IT" sz="76500" b="0" i="0" u="none" strike="noStrike" cap="none" normalizeH="0" baseline="0" dirty="0" smtClean="0">
                <a:ln>
                  <a:noFill/>
                </a:ln>
                <a:solidFill>
                  <a:srgbClr val="3F4040"/>
                </a:solidFill>
                <a:effectLst/>
                <a:latin typeface="Arial" charset="0"/>
                <a:cs typeface="Arial" charset="0"/>
              </a:rPr>
              <a:t> </a:t>
            </a:r>
            <a:r>
              <a:rPr kumimoji="0" lang="it-IT" altLang="it-IT" sz="76500" b="0" i="0" u="none" strike="noStrike" cap="none" normalizeH="0" baseline="0" dirty="0" smtClean="0">
                <a:ln>
                  <a:noFill/>
                </a:ln>
                <a:solidFill>
                  <a:srgbClr val="3F4040"/>
                </a:solidFill>
                <a:effectLst/>
                <a:latin typeface="Arial" charset="0"/>
                <a:cs typeface="Arial" charset="0"/>
                <a:hlinkClick r:id="rId570"/>
              </a:rPr>
              <a:t>Francobollo da 80 lire.</a:t>
            </a:r>
            <a:endParaRPr kumimoji="0" lang="it-IT" altLang="it-IT" sz="76500" b="0" i="0" u="none" strike="noStrike" cap="none" normalizeH="0" baseline="0" dirty="0" smtClean="0">
              <a:ln>
                <a:noFill/>
              </a:ln>
              <a:solidFill>
                <a:srgbClr val="3F4040"/>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AutoNum type="arabicPeriod" startAt="15"/>
              <a:tabLst/>
            </a:pPr>
            <a:r>
              <a:rPr kumimoji="0" lang="it-IT" altLang="it-IT" sz="76500" b="1" i="0" u="none" strike="noStrike" cap="none" normalizeH="0" baseline="0" dirty="0" smtClean="0">
                <a:ln>
                  <a:noFill/>
                </a:ln>
                <a:solidFill>
                  <a:srgbClr val="3F4040"/>
                </a:solidFill>
                <a:effectLst/>
                <a:latin typeface="Arial" charset="0"/>
                <a:cs typeface="Arial" charset="0"/>
                <a:hlinkClick r:id="rId571"/>
              </a:rPr>
              <a:t>^</a:t>
            </a:r>
            <a:r>
              <a:rPr kumimoji="0" lang="it-IT" altLang="it-IT" sz="76500" b="0" i="0" u="none" strike="noStrike" cap="none" normalizeH="0" baseline="0" dirty="0" smtClean="0">
                <a:ln>
                  <a:noFill/>
                </a:ln>
                <a:solidFill>
                  <a:srgbClr val="3F4040"/>
                </a:solidFill>
                <a:effectLst/>
                <a:latin typeface="Arial" charset="0"/>
                <a:cs typeface="Arial" charset="0"/>
              </a:rPr>
              <a:t> </a:t>
            </a:r>
            <a:r>
              <a:rPr kumimoji="0" lang="it-IT" altLang="it-IT" sz="76500" b="0" i="0" u="none" strike="noStrike" cap="none" normalizeH="0" baseline="0" dirty="0" smtClean="0">
                <a:ln>
                  <a:noFill/>
                </a:ln>
                <a:solidFill>
                  <a:srgbClr val="3F4040"/>
                </a:solidFill>
                <a:effectLst/>
                <a:latin typeface="Arial" charset="0"/>
                <a:cs typeface="Arial" charset="0"/>
                <a:hlinkClick r:id="rId572"/>
              </a:rPr>
              <a:t>Francobollo da 300 lire.</a:t>
            </a:r>
            <a:endParaRPr kumimoji="0" lang="it-IT" altLang="it-IT" sz="76500" b="0" i="0" u="none" strike="noStrike" cap="none" normalizeH="0" baseline="0" dirty="0" smtClean="0">
              <a:ln>
                <a:noFill/>
              </a:ln>
              <a:solidFill>
                <a:srgbClr val="3F4040"/>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AutoNum type="arabicPeriod" startAt="16"/>
              <a:tabLst/>
            </a:pPr>
            <a:r>
              <a:rPr kumimoji="0" lang="it-IT" altLang="it-IT" sz="76500" b="1" i="0" u="none" strike="noStrike" cap="none" normalizeH="0" baseline="0" dirty="0" smtClean="0">
                <a:ln>
                  <a:noFill/>
                </a:ln>
                <a:solidFill>
                  <a:srgbClr val="3F4040"/>
                </a:solidFill>
                <a:effectLst/>
                <a:latin typeface="Arial" charset="0"/>
                <a:cs typeface="Arial" charset="0"/>
                <a:hlinkClick r:id="rId573"/>
              </a:rPr>
              <a:t>^</a:t>
            </a:r>
            <a:r>
              <a:rPr kumimoji="0" lang="it-IT" altLang="it-IT" sz="76500" b="0" i="0" u="none" strike="noStrike" cap="none" normalizeH="0" baseline="0" dirty="0" smtClean="0">
                <a:ln>
                  <a:noFill/>
                </a:ln>
                <a:solidFill>
                  <a:srgbClr val="3F4040"/>
                </a:solidFill>
                <a:effectLst/>
                <a:latin typeface="Arial" charset="0"/>
                <a:cs typeface="Arial" charset="0"/>
              </a:rPr>
              <a:t> </a:t>
            </a:r>
            <a:r>
              <a:rPr kumimoji="0" lang="it-IT" altLang="it-IT" sz="76500" b="0" i="0" u="none" strike="noStrike" cap="none" normalizeH="0" baseline="0" dirty="0" smtClean="0">
                <a:ln>
                  <a:noFill/>
                </a:ln>
                <a:solidFill>
                  <a:srgbClr val="3F4040"/>
                </a:solidFill>
                <a:effectLst/>
                <a:latin typeface="Arial" charset="0"/>
                <a:cs typeface="Arial" charset="0"/>
                <a:hlinkClick r:id="rId574"/>
              </a:rPr>
              <a:t>Francobollo da 1250 lire.</a:t>
            </a:r>
            <a:endParaRPr kumimoji="0" lang="it-IT" altLang="it-IT" sz="76500" b="0" i="0" u="none" strike="noStrike" cap="none" normalizeH="0" baseline="0" dirty="0" smtClean="0">
              <a:ln>
                <a:noFill/>
              </a:ln>
              <a:solidFill>
                <a:srgbClr val="3F4040"/>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AutoNum type="arabicPeriod" startAt="17"/>
              <a:tabLst/>
            </a:pPr>
            <a:r>
              <a:rPr kumimoji="0" lang="it-IT" altLang="it-IT" sz="76500" b="1" i="0" u="none" strike="noStrike" cap="none" normalizeH="0" baseline="0" dirty="0" smtClean="0">
                <a:ln>
                  <a:noFill/>
                </a:ln>
                <a:solidFill>
                  <a:srgbClr val="3F4040"/>
                </a:solidFill>
                <a:effectLst/>
                <a:latin typeface="Arial" charset="0"/>
                <a:cs typeface="Arial" charset="0"/>
                <a:hlinkClick r:id="rId575"/>
              </a:rPr>
              <a:t>^</a:t>
            </a:r>
            <a:r>
              <a:rPr kumimoji="0" lang="it-IT" altLang="it-IT" sz="76500" b="0" i="0" u="none" strike="noStrike" cap="none" normalizeH="0" baseline="0" dirty="0" smtClean="0">
                <a:ln>
                  <a:noFill/>
                </a:ln>
                <a:solidFill>
                  <a:srgbClr val="3F4040"/>
                </a:solidFill>
                <a:effectLst/>
                <a:latin typeface="Arial" charset="0"/>
                <a:cs typeface="Arial" charset="0"/>
              </a:rPr>
              <a:t> </a:t>
            </a:r>
            <a:r>
              <a:rPr kumimoji="0" lang="it-IT" altLang="it-IT" sz="76500" b="0" i="0" u="none" strike="noStrike" cap="none" normalizeH="0" baseline="0" dirty="0" smtClean="0">
                <a:ln>
                  <a:noFill/>
                </a:ln>
                <a:solidFill>
                  <a:srgbClr val="3F4040"/>
                </a:solidFill>
                <a:effectLst/>
                <a:latin typeface="Arial" charset="0"/>
                <a:cs typeface="Arial" charset="0"/>
                <a:hlinkClick r:id="rId576"/>
              </a:rPr>
              <a:t>Francobollo da 1000 lire.</a:t>
            </a:r>
            <a:endParaRPr kumimoji="0" lang="it-IT" altLang="it-IT" sz="76500" b="0" i="0" u="none" strike="noStrike" cap="none" normalizeH="0" baseline="0" dirty="0" smtClean="0">
              <a:ln>
                <a:noFill/>
              </a:ln>
              <a:solidFill>
                <a:srgbClr val="3F4040"/>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AutoNum type="arabicPeriod" startAt="18"/>
              <a:tabLst/>
            </a:pPr>
            <a:r>
              <a:rPr kumimoji="0" lang="it-IT" altLang="it-IT" sz="76500" b="1" i="0" u="none" strike="noStrike" cap="none" normalizeH="0" baseline="0" dirty="0" smtClean="0">
                <a:ln>
                  <a:noFill/>
                </a:ln>
                <a:solidFill>
                  <a:srgbClr val="3F4040"/>
                </a:solidFill>
                <a:effectLst/>
                <a:latin typeface="Arial" charset="0"/>
                <a:cs typeface="Arial" charset="0"/>
                <a:hlinkClick r:id="rId577"/>
              </a:rPr>
              <a:t>^</a:t>
            </a:r>
            <a:r>
              <a:rPr kumimoji="0" lang="it-IT" altLang="it-IT" sz="76500" b="0" i="0" u="none" strike="noStrike" cap="none" normalizeH="0" baseline="0" dirty="0" smtClean="0">
                <a:ln>
                  <a:noFill/>
                </a:ln>
                <a:solidFill>
                  <a:srgbClr val="3F4040"/>
                </a:solidFill>
                <a:effectLst/>
                <a:latin typeface="Arial" charset="0"/>
                <a:cs typeface="Arial" charset="0"/>
              </a:rPr>
              <a:t> </a:t>
            </a:r>
            <a:r>
              <a:rPr kumimoji="0" lang="it-IT" altLang="it-IT" sz="76500" b="0" i="0" u="none" strike="noStrike" cap="none" normalizeH="0" baseline="0" dirty="0" smtClean="0">
                <a:ln>
                  <a:noFill/>
                </a:ln>
                <a:solidFill>
                  <a:srgbClr val="3F4040"/>
                </a:solidFill>
                <a:effectLst/>
                <a:latin typeface="Arial" charset="0"/>
                <a:cs typeface="Arial" charset="0"/>
                <a:hlinkClick r:id="rId578"/>
              </a:rPr>
              <a:t>Il francobollo italiano.</a:t>
            </a:r>
            <a:endParaRPr kumimoji="0" lang="it-IT" altLang="it-IT" sz="76500" b="0" i="0" u="none" strike="noStrike" cap="none" normalizeH="0" baseline="0" dirty="0" smtClean="0">
              <a:ln>
                <a:noFill/>
              </a:ln>
              <a:solidFill>
                <a:srgbClr val="3F4040"/>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AutoNum type="arabicPeriod" startAt="19"/>
              <a:tabLst/>
            </a:pPr>
            <a:r>
              <a:rPr kumimoji="0" lang="it-IT" altLang="it-IT" sz="76500" b="1" i="0" u="none" strike="noStrike" cap="none" normalizeH="0" baseline="0" dirty="0" smtClean="0">
                <a:ln>
                  <a:noFill/>
                </a:ln>
                <a:solidFill>
                  <a:srgbClr val="3F4040"/>
                </a:solidFill>
                <a:effectLst/>
                <a:latin typeface="Arial" charset="0"/>
                <a:cs typeface="Arial" charset="0"/>
                <a:hlinkClick r:id="rId579"/>
              </a:rPr>
              <a:t>^</a:t>
            </a:r>
            <a:r>
              <a:rPr kumimoji="0" lang="it-IT" altLang="it-IT" sz="76500" b="0" i="0" u="none" strike="noStrike" cap="none" normalizeH="0" baseline="0" dirty="0" smtClean="0">
                <a:ln>
                  <a:noFill/>
                </a:ln>
                <a:solidFill>
                  <a:srgbClr val="3F4040"/>
                </a:solidFill>
                <a:effectLst/>
                <a:latin typeface="Arial" charset="0"/>
                <a:cs typeface="Arial" charset="0"/>
              </a:rPr>
              <a:t> </a:t>
            </a:r>
            <a:r>
              <a:rPr kumimoji="0" lang="it-IT" altLang="it-IT" sz="76500" b="0" i="0" u="none" strike="noStrike" cap="none" normalizeH="0" baseline="0" dirty="0" smtClean="0">
                <a:ln>
                  <a:noFill/>
                </a:ln>
                <a:solidFill>
                  <a:srgbClr val="3F4040"/>
                </a:solidFill>
                <a:effectLst/>
                <a:latin typeface="Arial" charset="0"/>
                <a:cs typeface="Arial" charset="0"/>
                <a:hlinkClick r:id="rId578"/>
              </a:rPr>
              <a:t>Francobollo da 0,52€.</a:t>
            </a:r>
            <a:endParaRPr kumimoji="0" lang="it-IT" altLang="it-IT" sz="76500" b="0" i="0" u="none" strike="noStrike" cap="none" normalizeH="0" baseline="0" dirty="0" smtClean="0">
              <a:ln>
                <a:noFill/>
              </a:ln>
              <a:solidFill>
                <a:srgbClr val="3F4040"/>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AutoNum type="arabicPeriod" startAt="20"/>
              <a:tabLst/>
            </a:pPr>
            <a:r>
              <a:rPr kumimoji="0" lang="it-IT" altLang="it-IT" sz="76500" b="1" i="0" u="none" strike="noStrike" cap="none" normalizeH="0" baseline="0" dirty="0" smtClean="0">
                <a:ln>
                  <a:noFill/>
                </a:ln>
                <a:solidFill>
                  <a:srgbClr val="3F4040"/>
                </a:solidFill>
                <a:effectLst/>
                <a:latin typeface="Arial" charset="0"/>
                <a:cs typeface="Arial" charset="0"/>
                <a:hlinkClick r:id="rId580"/>
              </a:rPr>
              <a:t>^</a:t>
            </a:r>
            <a:r>
              <a:rPr kumimoji="0" lang="it-IT" altLang="it-IT" sz="76500" b="0" i="0" u="none" strike="noStrike" cap="none" normalizeH="0" baseline="0" dirty="0" smtClean="0">
                <a:ln>
                  <a:noFill/>
                </a:ln>
                <a:solidFill>
                  <a:srgbClr val="3F4040"/>
                </a:solidFill>
                <a:effectLst/>
                <a:latin typeface="Arial" charset="0"/>
                <a:cs typeface="Arial" charset="0"/>
              </a:rPr>
              <a:t> </a:t>
            </a:r>
            <a:r>
              <a:rPr kumimoji="0" lang="it-IT" altLang="it-IT" sz="76500" b="0" i="0" u="none" strike="noStrike" cap="none" normalizeH="0" baseline="0" dirty="0" smtClean="0">
                <a:ln>
                  <a:noFill/>
                </a:ln>
                <a:solidFill>
                  <a:srgbClr val="3F4040"/>
                </a:solidFill>
                <a:effectLst/>
                <a:latin typeface="Arial" charset="0"/>
                <a:cs typeface="Arial" charset="0"/>
                <a:hlinkClick r:id="rId581"/>
              </a:rPr>
              <a:t>Francobollo da 0,70€.</a:t>
            </a:r>
            <a:endParaRPr kumimoji="0" lang="it-IT" altLang="it-IT" sz="76500" b="0" i="0" u="none" strike="noStrike" cap="none" normalizeH="0" baseline="0" dirty="0" smtClean="0">
              <a:ln>
                <a:noFill/>
              </a:ln>
              <a:solidFill>
                <a:srgbClr val="3F4040"/>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AutoNum type="arabicPeriod" startAt="21"/>
              <a:tabLst/>
            </a:pPr>
            <a:r>
              <a:rPr kumimoji="0" lang="it-IT" altLang="it-IT" sz="76500" b="1" i="0" u="none" strike="noStrike" cap="none" normalizeH="0" baseline="0" dirty="0" smtClean="0">
                <a:ln>
                  <a:noFill/>
                </a:ln>
                <a:solidFill>
                  <a:srgbClr val="3F4040"/>
                </a:solidFill>
                <a:effectLst/>
                <a:latin typeface="Arial" charset="0"/>
                <a:cs typeface="Arial" charset="0"/>
              </a:rPr>
              <a:t>^</a:t>
            </a:r>
            <a:r>
              <a:rPr kumimoji="0" lang="it-IT" altLang="it-IT" sz="76500" b="0" i="0" u="none" strike="noStrike" cap="none" normalizeH="0" baseline="0" dirty="0" smtClean="0">
                <a:ln>
                  <a:noFill/>
                </a:ln>
                <a:solidFill>
                  <a:srgbClr val="3F4040"/>
                </a:solidFill>
                <a:effectLst/>
                <a:latin typeface="Arial" charset="0"/>
                <a:cs typeface="Arial" charset="0"/>
              </a:rPr>
              <a:t> </a:t>
            </a:r>
            <a:r>
              <a:rPr kumimoji="0" lang="it-IT" altLang="it-IT" sz="76500" b="0" i="1" u="none" strike="noStrike" cap="none" normalizeH="0" baseline="30000" dirty="0" smtClean="0">
                <a:ln>
                  <a:noFill/>
                </a:ln>
                <a:solidFill>
                  <a:srgbClr val="3F4040"/>
                </a:solidFill>
                <a:effectLst/>
                <a:latin typeface="Arial" charset="0"/>
                <a:cs typeface="Arial" charset="0"/>
                <a:hlinkClick r:id="rId582"/>
              </a:rPr>
              <a:t>a</a:t>
            </a:r>
            <a:r>
              <a:rPr kumimoji="0" lang="it-IT" altLang="it-IT" sz="76500" b="0" i="0" u="none" strike="noStrike" cap="none" normalizeH="0" baseline="0" dirty="0" smtClean="0">
                <a:ln>
                  <a:noFill/>
                </a:ln>
                <a:solidFill>
                  <a:srgbClr val="3F4040"/>
                </a:solidFill>
                <a:effectLst/>
                <a:latin typeface="Arial" charset="0"/>
                <a:cs typeface="Arial" charset="0"/>
              </a:rPr>
              <a:t> </a:t>
            </a:r>
            <a:r>
              <a:rPr kumimoji="0" lang="it-IT" altLang="it-IT" sz="76500" b="0" i="1" u="none" strike="noStrike" cap="none" normalizeH="0" baseline="30000" dirty="0" smtClean="0">
                <a:ln>
                  <a:noFill/>
                </a:ln>
                <a:solidFill>
                  <a:srgbClr val="3F4040"/>
                </a:solidFill>
                <a:effectLst/>
                <a:latin typeface="Arial" charset="0"/>
                <a:cs typeface="Arial" charset="0"/>
                <a:hlinkClick r:id="rId583"/>
              </a:rPr>
              <a:t>b</a:t>
            </a:r>
            <a:r>
              <a:rPr kumimoji="0" lang="it-IT" altLang="it-IT" sz="76500" b="0" i="0" u="none" strike="noStrike" cap="none" normalizeH="0" baseline="0" dirty="0" smtClean="0">
                <a:ln>
                  <a:noFill/>
                </a:ln>
                <a:solidFill>
                  <a:srgbClr val="3F4040"/>
                </a:solidFill>
                <a:effectLst/>
                <a:latin typeface="Arial" charset="0"/>
                <a:cs typeface="Arial" charset="0"/>
              </a:rPr>
              <a:t> </a:t>
            </a:r>
            <a:r>
              <a:rPr kumimoji="0" lang="it-IT" altLang="it-IT" sz="76500" b="0" i="1" u="none" strike="noStrike" cap="none" normalizeH="0" baseline="30000" dirty="0" smtClean="0">
                <a:ln>
                  <a:noFill/>
                </a:ln>
                <a:solidFill>
                  <a:srgbClr val="3F4040"/>
                </a:solidFill>
                <a:effectLst/>
                <a:latin typeface="Arial" charset="0"/>
                <a:cs typeface="Arial" charset="0"/>
                <a:hlinkClick r:id="rId584"/>
              </a:rPr>
              <a:t>c</a:t>
            </a:r>
            <a:r>
              <a:rPr kumimoji="0" lang="it-IT" altLang="it-IT" sz="76500" b="0" i="0" u="none" strike="noStrike" cap="none" normalizeH="0" baseline="0" dirty="0" smtClean="0">
                <a:ln>
                  <a:noFill/>
                </a:ln>
                <a:solidFill>
                  <a:srgbClr val="3F4040"/>
                </a:solidFill>
                <a:effectLst/>
                <a:latin typeface="Arial" charset="0"/>
                <a:cs typeface="Arial" charset="0"/>
              </a:rPr>
              <a:t> </a:t>
            </a:r>
            <a:r>
              <a:rPr kumimoji="0" lang="it-IT" altLang="it-IT" sz="76500" b="0" i="1" u="none" strike="noStrike" cap="none" normalizeH="0" baseline="30000" dirty="0" smtClean="0">
                <a:ln>
                  <a:noFill/>
                </a:ln>
                <a:solidFill>
                  <a:srgbClr val="3F4040"/>
                </a:solidFill>
                <a:effectLst/>
                <a:latin typeface="Arial" charset="0"/>
                <a:cs typeface="Arial" charset="0"/>
                <a:hlinkClick r:id="rId585"/>
              </a:rPr>
              <a:t>d</a:t>
            </a:r>
            <a:r>
              <a:rPr kumimoji="0" lang="it-IT" altLang="it-IT" sz="76500" b="0" i="0" u="none" strike="noStrike" cap="none" normalizeH="0" baseline="0" dirty="0" smtClean="0">
                <a:ln>
                  <a:noFill/>
                </a:ln>
                <a:solidFill>
                  <a:srgbClr val="3F4040"/>
                </a:solidFill>
                <a:effectLst/>
                <a:latin typeface="Arial" charset="0"/>
                <a:cs typeface="Arial" charset="0"/>
              </a:rPr>
              <a:t> </a:t>
            </a:r>
            <a:r>
              <a:rPr kumimoji="0" lang="it-IT" altLang="it-IT" sz="76500" b="0" i="1" u="none" strike="noStrike" cap="none" normalizeH="0" baseline="30000" dirty="0" smtClean="0">
                <a:ln>
                  <a:noFill/>
                </a:ln>
                <a:solidFill>
                  <a:srgbClr val="3F4040"/>
                </a:solidFill>
                <a:effectLst/>
                <a:latin typeface="Arial" charset="0"/>
                <a:cs typeface="Arial" charset="0"/>
                <a:hlinkClick r:id="rId586"/>
              </a:rPr>
              <a:t>e</a:t>
            </a:r>
            <a:r>
              <a:rPr kumimoji="0" lang="it-IT" altLang="it-IT" sz="76500" b="0" i="0" u="none" strike="noStrike" cap="none" normalizeH="0" baseline="0" dirty="0" smtClean="0">
                <a:ln>
                  <a:noFill/>
                </a:ln>
                <a:solidFill>
                  <a:srgbClr val="3F4040"/>
                </a:solidFill>
                <a:effectLst/>
                <a:latin typeface="Arial" charset="0"/>
                <a:cs typeface="Arial" charset="0"/>
              </a:rPr>
              <a:t> </a:t>
            </a:r>
            <a:r>
              <a:rPr kumimoji="0" lang="it-IT" altLang="it-IT" sz="76500" b="0" i="1" u="none" strike="noStrike" cap="none" normalizeH="0" baseline="30000" dirty="0" smtClean="0">
                <a:ln>
                  <a:noFill/>
                </a:ln>
                <a:solidFill>
                  <a:srgbClr val="3F4040"/>
                </a:solidFill>
                <a:effectLst/>
                <a:latin typeface="Arial" charset="0"/>
                <a:cs typeface="Arial" charset="0"/>
                <a:hlinkClick r:id="rId587"/>
              </a:rPr>
              <a:t>f</a:t>
            </a:r>
            <a:r>
              <a:rPr kumimoji="0" lang="it-IT" altLang="it-IT" sz="76500" b="0" i="0" u="none" strike="noStrike" cap="none" normalizeH="0" baseline="0" dirty="0" smtClean="0">
                <a:ln>
                  <a:noFill/>
                </a:ln>
                <a:solidFill>
                  <a:srgbClr val="3F4040"/>
                </a:solidFill>
                <a:effectLst/>
                <a:latin typeface="Arial" charset="0"/>
                <a:cs typeface="Arial" charset="0"/>
              </a:rPr>
              <a:t> </a:t>
            </a:r>
            <a:r>
              <a:rPr kumimoji="0" lang="it-IT" altLang="it-IT" sz="76500" b="0" i="1" u="none" strike="noStrike" cap="none" normalizeH="0" baseline="30000" dirty="0" smtClean="0">
                <a:ln>
                  <a:noFill/>
                </a:ln>
                <a:solidFill>
                  <a:srgbClr val="3F4040"/>
                </a:solidFill>
                <a:effectLst/>
                <a:latin typeface="Arial" charset="0"/>
                <a:cs typeface="Arial" charset="0"/>
                <a:hlinkClick r:id="rId588"/>
              </a:rPr>
              <a:t>g</a:t>
            </a:r>
            <a:r>
              <a:rPr kumimoji="0" lang="it-IT" altLang="it-IT" sz="76500" b="0" i="0" u="none" strike="noStrike" cap="none" normalizeH="0" baseline="0" dirty="0" smtClean="0">
                <a:ln>
                  <a:noFill/>
                </a:ln>
                <a:solidFill>
                  <a:srgbClr val="3F4040"/>
                </a:solidFill>
                <a:effectLst/>
                <a:latin typeface="Arial" charset="0"/>
                <a:cs typeface="Arial" charset="0"/>
              </a:rPr>
              <a:t> </a:t>
            </a:r>
            <a:r>
              <a:rPr kumimoji="0" lang="it-IT" altLang="it-IT" sz="76500" b="0" i="1" u="none" strike="noStrike" cap="none" normalizeH="0" baseline="30000" dirty="0" smtClean="0">
                <a:ln>
                  <a:noFill/>
                </a:ln>
                <a:solidFill>
                  <a:srgbClr val="3F4040"/>
                </a:solidFill>
                <a:effectLst/>
                <a:latin typeface="Arial" charset="0"/>
                <a:cs typeface="Arial" charset="0"/>
                <a:hlinkClick r:id="rId589"/>
              </a:rPr>
              <a:t>h</a:t>
            </a:r>
            <a:r>
              <a:rPr kumimoji="0" lang="it-IT" altLang="it-IT" sz="76500" b="0" i="0" u="none" strike="noStrike" cap="none" normalizeH="0" baseline="0" dirty="0" smtClean="0">
                <a:ln>
                  <a:noFill/>
                </a:ln>
                <a:solidFill>
                  <a:srgbClr val="3F4040"/>
                </a:solidFill>
                <a:effectLst/>
                <a:latin typeface="Arial" charset="0"/>
                <a:cs typeface="Arial" charset="0"/>
              </a:rPr>
              <a:t> </a:t>
            </a:r>
            <a:r>
              <a:rPr kumimoji="0" lang="it-IT" altLang="it-IT" sz="76500" b="0" i="1" u="none" strike="noStrike" cap="none" normalizeH="0" baseline="30000" dirty="0" smtClean="0">
                <a:ln>
                  <a:noFill/>
                </a:ln>
                <a:solidFill>
                  <a:srgbClr val="3F4040"/>
                </a:solidFill>
                <a:effectLst/>
                <a:latin typeface="Arial" charset="0"/>
                <a:cs typeface="Arial" charset="0"/>
                <a:hlinkClick r:id="rId590"/>
              </a:rPr>
              <a:t>i</a:t>
            </a:r>
            <a:r>
              <a:rPr kumimoji="0" lang="it-IT" altLang="it-IT" sz="76500" b="0" i="0" u="none" strike="noStrike" cap="none" normalizeH="0" baseline="0" dirty="0" smtClean="0">
                <a:ln>
                  <a:noFill/>
                </a:ln>
                <a:solidFill>
                  <a:srgbClr val="3F4040"/>
                </a:solidFill>
                <a:effectLst/>
                <a:latin typeface="Arial" charset="0"/>
                <a:cs typeface="Arial" charset="0"/>
              </a:rPr>
              <a:t> </a:t>
            </a:r>
            <a:r>
              <a:rPr kumimoji="0" lang="it-IT" altLang="it-IT" sz="76500" b="0" i="1" u="none" strike="noStrike" cap="none" normalizeH="0" baseline="30000" dirty="0" smtClean="0">
                <a:ln>
                  <a:noFill/>
                </a:ln>
                <a:solidFill>
                  <a:srgbClr val="3F4040"/>
                </a:solidFill>
                <a:effectLst/>
                <a:latin typeface="Arial" charset="0"/>
                <a:cs typeface="Arial" charset="0"/>
                <a:hlinkClick r:id="rId591"/>
              </a:rPr>
              <a:t>j</a:t>
            </a:r>
            <a:r>
              <a:rPr kumimoji="0" lang="it-IT" altLang="it-IT" sz="76500" b="0" i="0" u="none" strike="noStrike" cap="none" normalizeH="0" baseline="0" dirty="0" smtClean="0">
                <a:ln>
                  <a:noFill/>
                </a:ln>
                <a:solidFill>
                  <a:srgbClr val="3F4040"/>
                </a:solidFill>
                <a:effectLst/>
                <a:latin typeface="Arial" charset="0"/>
                <a:cs typeface="Arial" charset="0"/>
              </a:rPr>
              <a:t> </a:t>
            </a:r>
            <a:r>
              <a:rPr kumimoji="0" lang="it-IT" altLang="it-IT" sz="76500" b="0" i="1" u="none" strike="noStrike" cap="none" normalizeH="0" baseline="30000" dirty="0" smtClean="0">
                <a:ln>
                  <a:noFill/>
                </a:ln>
                <a:solidFill>
                  <a:srgbClr val="3F4040"/>
                </a:solidFill>
                <a:effectLst/>
                <a:latin typeface="Arial" charset="0"/>
                <a:cs typeface="Arial" charset="0"/>
                <a:hlinkClick r:id="rId592"/>
              </a:rPr>
              <a:t>k</a:t>
            </a:r>
            <a:r>
              <a:rPr kumimoji="0" lang="it-IT" altLang="it-IT" sz="76500" b="0" i="0" u="none" strike="noStrike" cap="none" normalizeH="0" baseline="0" dirty="0" smtClean="0">
                <a:ln>
                  <a:noFill/>
                </a:ln>
                <a:solidFill>
                  <a:srgbClr val="3F4040"/>
                </a:solidFill>
                <a:effectLst/>
                <a:latin typeface="Arial" charset="0"/>
                <a:cs typeface="Arial" charset="0"/>
              </a:rPr>
              <a:t> </a:t>
            </a:r>
            <a:r>
              <a:rPr kumimoji="0" lang="it-IT" altLang="it-IT" sz="76500" b="0" i="1" u="none" strike="noStrike" cap="none" normalizeH="0" baseline="30000" dirty="0" smtClean="0">
                <a:ln>
                  <a:noFill/>
                </a:ln>
                <a:solidFill>
                  <a:srgbClr val="3F4040"/>
                </a:solidFill>
                <a:effectLst/>
                <a:latin typeface="Arial" charset="0"/>
                <a:cs typeface="Arial" charset="0"/>
                <a:hlinkClick r:id="rId593"/>
              </a:rPr>
              <a:t>l</a:t>
            </a:r>
            <a:r>
              <a:rPr kumimoji="0" lang="it-IT" altLang="it-IT" sz="76500" b="0" i="0" u="none" strike="noStrike" cap="none" normalizeH="0" baseline="0" dirty="0" smtClean="0">
                <a:ln>
                  <a:noFill/>
                </a:ln>
                <a:solidFill>
                  <a:srgbClr val="3F4040"/>
                </a:solidFill>
                <a:effectLst/>
                <a:latin typeface="Arial" charset="0"/>
                <a:cs typeface="Arial" charset="0"/>
              </a:rPr>
              <a:t> </a:t>
            </a:r>
            <a:r>
              <a:rPr kumimoji="0" lang="it-IT" altLang="it-IT" sz="76500" b="0" i="1" u="none" strike="noStrike" cap="none" normalizeH="0" baseline="30000" dirty="0" smtClean="0">
                <a:ln>
                  <a:noFill/>
                </a:ln>
                <a:solidFill>
                  <a:srgbClr val="3F4040"/>
                </a:solidFill>
                <a:effectLst/>
                <a:latin typeface="Arial" charset="0"/>
                <a:cs typeface="Arial" charset="0"/>
                <a:hlinkClick r:id="rId594"/>
              </a:rPr>
              <a:t>m</a:t>
            </a:r>
            <a:r>
              <a:rPr kumimoji="0" lang="it-IT" altLang="it-IT" sz="76500" b="0" i="0" u="none" strike="noStrike" cap="none" normalizeH="0" baseline="0" dirty="0" smtClean="0">
                <a:ln>
                  <a:noFill/>
                </a:ln>
                <a:solidFill>
                  <a:srgbClr val="3F4040"/>
                </a:solidFill>
                <a:effectLst/>
                <a:latin typeface="Arial" charset="0"/>
                <a:cs typeface="Arial" charset="0"/>
              </a:rPr>
              <a:t> </a:t>
            </a:r>
            <a:r>
              <a:rPr kumimoji="0" lang="it-IT" altLang="it-IT" sz="76500" b="0" i="1" u="none" strike="noStrike" cap="none" normalizeH="0" baseline="30000" dirty="0" smtClean="0">
                <a:ln>
                  <a:noFill/>
                </a:ln>
                <a:solidFill>
                  <a:srgbClr val="3F4040"/>
                </a:solidFill>
                <a:effectLst/>
                <a:latin typeface="Arial" charset="0"/>
                <a:cs typeface="Arial" charset="0"/>
                <a:hlinkClick r:id="rId595"/>
              </a:rPr>
              <a:t>n</a:t>
            </a:r>
            <a:r>
              <a:rPr kumimoji="0" lang="it-IT" altLang="it-IT" sz="76500" b="0" i="0" u="none" strike="noStrike" cap="none" normalizeH="0" baseline="0" dirty="0" smtClean="0">
                <a:ln>
                  <a:noFill/>
                </a:ln>
                <a:solidFill>
                  <a:srgbClr val="3F4040"/>
                </a:solidFill>
                <a:effectLst/>
                <a:latin typeface="Arial" charset="0"/>
                <a:cs typeface="Arial" charset="0"/>
              </a:rPr>
              <a:t> </a:t>
            </a:r>
            <a:r>
              <a:rPr kumimoji="0" lang="it-IT" altLang="it-IT" sz="76500" b="0" i="1" u="none" strike="noStrike" cap="none" normalizeH="0" baseline="30000" dirty="0" smtClean="0">
                <a:ln>
                  <a:noFill/>
                </a:ln>
                <a:solidFill>
                  <a:srgbClr val="3F4040"/>
                </a:solidFill>
                <a:effectLst/>
                <a:latin typeface="Arial" charset="0"/>
                <a:cs typeface="Arial" charset="0"/>
                <a:hlinkClick r:id="rId596"/>
              </a:rPr>
              <a:t>o</a:t>
            </a:r>
            <a:r>
              <a:rPr kumimoji="0" lang="it-IT" altLang="it-IT" sz="76500" b="0" i="0" u="none" strike="noStrike" cap="none" normalizeH="0" baseline="0" dirty="0" smtClean="0">
                <a:ln>
                  <a:noFill/>
                </a:ln>
                <a:solidFill>
                  <a:srgbClr val="3F4040"/>
                </a:solidFill>
                <a:effectLst/>
                <a:latin typeface="Arial" charset="0"/>
                <a:cs typeface="Arial" charset="0"/>
              </a:rPr>
              <a:t> </a:t>
            </a:r>
            <a:r>
              <a:rPr kumimoji="0" lang="it-IT" altLang="it-IT" sz="76500" b="0" i="1" u="none" strike="noStrike" cap="none" normalizeH="0" baseline="30000" dirty="0" smtClean="0">
                <a:ln>
                  <a:noFill/>
                </a:ln>
                <a:solidFill>
                  <a:srgbClr val="3F4040"/>
                </a:solidFill>
                <a:effectLst/>
                <a:latin typeface="Arial" charset="0"/>
                <a:cs typeface="Arial" charset="0"/>
                <a:hlinkClick r:id="rId597"/>
              </a:rPr>
              <a:t>p</a:t>
            </a:r>
            <a:r>
              <a:rPr kumimoji="0" lang="it-IT" altLang="it-IT" sz="76500" b="0" i="0" u="none" strike="noStrike" cap="none" normalizeH="0" baseline="0" dirty="0" smtClean="0">
                <a:ln>
                  <a:noFill/>
                </a:ln>
                <a:solidFill>
                  <a:srgbClr val="3F4040"/>
                </a:solidFill>
                <a:effectLst/>
                <a:latin typeface="Arial" charset="0"/>
                <a:cs typeface="Arial" charset="0"/>
              </a:rPr>
              <a:t> </a:t>
            </a:r>
            <a:r>
              <a:rPr kumimoji="0" lang="it-IT" altLang="it-IT" sz="76500" b="0" i="0" u="none" strike="noStrike" cap="none" normalizeH="0" baseline="0" dirty="0" smtClean="0">
                <a:ln>
                  <a:noFill/>
                </a:ln>
                <a:solidFill>
                  <a:srgbClr val="3F4040"/>
                </a:solidFill>
                <a:effectLst/>
                <a:latin typeface="Arial" charset="0"/>
                <a:cs typeface="Arial" charset="0"/>
                <a:hlinkClick r:id="rId598"/>
              </a:rPr>
              <a:t>Le sepolture dei Papi</a:t>
            </a:r>
            <a:r>
              <a:rPr kumimoji="0" lang="it-IT" altLang="it-IT" sz="76500" b="0" i="0" u="none" strike="noStrike" cap="none" normalizeH="0" baseline="0" dirty="0" smtClean="0">
                <a:ln>
                  <a:noFill/>
                </a:ln>
                <a:solidFill>
                  <a:srgbClr val="3F4040"/>
                </a:solidFill>
                <a:effectLst/>
                <a:latin typeface="Arial" charset="0"/>
                <a:cs typeface="Arial" charset="0"/>
              </a:rPr>
              <a:t> - </a:t>
            </a:r>
            <a:r>
              <a:rPr kumimoji="0" lang="it-IT" altLang="it-IT" sz="76500" b="0" i="0" u="none" strike="noStrike" cap="none" normalizeH="0" baseline="0" dirty="0" err="1" smtClean="0">
                <a:ln>
                  <a:noFill/>
                </a:ln>
                <a:solidFill>
                  <a:srgbClr val="3F4040"/>
                </a:solidFill>
                <a:effectLst/>
                <a:latin typeface="Arial" charset="0"/>
                <a:cs typeface="Arial" charset="0"/>
              </a:rPr>
              <a:t>tuttipapi.it</a:t>
            </a:r>
            <a:endParaRPr kumimoji="0" lang="it-IT" altLang="it-IT" sz="900" b="0" i="0" u="none" strike="noStrike" cap="none" normalizeH="0" baseline="0" dirty="0" smtClean="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300" b="1" i="0" u="none" strike="noStrike" cap="none" normalizeH="0" baseline="0" dirty="0" smtClean="0">
                <a:ln>
                  <a:noFill/>
                </a:ln>
                <a:solidFill>
                  <a:schemeClr val="tx1"/>
                </a:solidFill>
                <a:effectLst/>
                <a:latin typeface="Arial" charset="0"/>
                <a:cs typeface="Arial" charset="0"/>
              </a:rPr>
              <a:t>Bibliografia[</a:t>
            </a:r>
            <a:r>
              <a:rPr kumimoji="0" lang="it-IT" altLang="it-IT" sz="1300" b="1" i="0" u="none" strike="noStrike" cap="none" normalizeH="0" baseline="0" dirty="0" smtClean="0">
                <a:ln>
                  <a:noFill/>
                </a:ln>
                <a:solidFill>
                  <a:schemeClr val="tx1"/>
                </a:solidFill>
                <a:effectLst/>
                <a:latin typeface="Arial" charset="0"/>
                <a:cs typeface="Arial" charset="0"/>
                <a:hlinkClick r:id="rId599" tooltip="Modifica la sezione Bibliografia"/>
              </a:rPr>
              <a:t>modifica </a:t>
            </a:r>
            <a:r>
              <a:rPr kumimoji="0" lang="it-IT" altLang="it-IT" sz="1300" b="1" i="0" u="none" strike="noStrike" cap="none" normalizeH="0" baseline="0" dirty="0" err="1" smtClean="0">
                <a:ln>
                  <a:noFill/>
                </a:ln>
                <a:solidFill>
                  <a:schemeClr val="tx1"/>
                </a:solidFill>
                <a:effectLst/>
                <a:latin typeface="Arial" charset="0"/>
                <a:cs typeface="Arial" charset="0"/>
                <a:hlinkClick r:id="rId599" tooltip="Modifica la sezione Bibliografia"/>
              </a:rPr>
              <a:t>wikitesto</a:t>
            </a:r>
            <a:r>
              <a:rPr kumimoji="0" lang="it-IT" altLang="it-IT" sz="1300" b="1" i="0" u="none" strike="noStrike" cap="none" normalizeH="0" baseline="0" dirty="0" smtClean="0">
                <a:ln>
                  <a:noFill/>
                </a:ln>
                <a:solidFill>
                  <a:schemeClr val="tx1"/>
                </a:solidFill>
                <a:effectLst/>
                <a:latin typeface="Arial" charset="0"/>
                <a:cs typeface="Arial"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300" b="1" i="0" u="none" strike="noStrike" cap="none" normalizeH="0" baseline="0" dirty="0" smtClean="0">
                <a:ln>
                  <a:noFill/>
                </a:ln>
                <a:solidFill>
                  <a:schemeClr val="tx1"/>
                </a:solidFill>
                <a:effectLst/>
                <a:latin typeface="Arial" charset="0"/>
                <a:cs typeface="Arial" charset="0"/>
              </a:rPr>
              <a:t>Voci correlate[</a:t>
            </a:r>
            <a:r>
              <a:rPr kumimoji="0" lang="it-IT" altLang="it-IT" sz="1300" b="1" i="0" u="none" strike="noStrike" cap="none" normalizeH="0" baseline="0" dirty="0" smtClean="0">
                <a:ln>
                  <a:noFill/>
                </a:ln>
                <a:solidFill>
                  <a:schemeClr val="tx1"/>
                </a:solidFill>
                <a:effectLst/>
                <a:latin typeface="Arial" charset="0"/>
                <a:cs typeface="Arial" charset="0"/>
                <a:hlinkClick r:id="rId600" tooltip="Modifica la sezione Voci correlate"/>
              </a:rPr>
              <a:t>modifica </a:t>
            </a:r>
            <a:r>
              <a:rPr kumimoji="0" lang="it-IT" altLang="it-IT" sz="1300" b="1" i="0" u="none" strike="noStrike" cap="none" normalizeH="0" baseline="0" dirty="0" err="1" smtClean="0">
                <a:ln>
                  <a:noFill/>
                </a:ln>
                <a:solidFill>
                  <a:schemeClr val="tx1"/>
                </a:solidFill>
                <a:effectLst/>
                <a:latin typeface="Arial" charset="0"/>
                <a:cs typeface="Arial" charset="0"/>
                <a:hlinkClick r:id="rId600" tooltip="Modifica la sezione Voci correlate"/>
              </a:rPr>
              <a:t>wikitesto</a:t>
            </a:r>
            <a:r>
              <a:rPr kumimoji="0" lang="it-IT" altLang="it-IT" sz="1300" b="1" i="0" u="none" strike="noStrike" cap="none" normalizeH="0" baseline="0" dirty="0" smtClean="0">
                <a:ln>
                  <a:noFill/>
                </a:ln>
                <a:solidFill>
                  <a:schemeClr val="tx1"/>
                </a:solidFill>
                <a:effectLst/>
                <a:latin typeface="Arial" charset="0"/>
                <a:cs typeface="Arial"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300" b="1" i="0" u="none" strike="noStrike" cap="none" normalizeH="0" baseline="0" dirty="0" smtClean="0">
                <a:ln>
                  <a:noFill/>
                </a:ln>
                <a:solidFill>
                  <a:schemeClr val="tx1"/>
                </a:solidFill>
                <a:effectLst/>
                <a:latin typeface="Arial" charset="0"/>
                <a:cs typeface="Arial" charset="0"/>
              </a:rPr>
              <a:t>Altri progetti[</a:t>
            </a:r>
            <a:r>
              <a:rPr kumimoji="0" lang="it-IT" altLang="it-IT" sz="1300" b="1" i="0" u="none" strike="noStrike" cap="none" normalizeH="0" baseline="0" dirty="0" smtClean="0">
                <a:ln>
                  <a:noFill/>
                </a:ln>
                <a:solidFill>
                  <a:schemeClr val="tx1"/>
                </a:solidFill>
                <a:effectLst/>
                <a:latin typeface="Arial" charset="0"/>
                <a:cs typeface="Arial" charset="0"/>
                <a:hlinkClick r:id="rId601" tooltip="Modifica la sezione Altri progetti"/>
              </a:rPr>
              <a:t>modifica </a:t>
            </a:r>
            <a:r>
              <a:rPr kumimoji="0" lang="it-IT" altLang="it-IT" sz="1300" b="1" i="0" u="none" strike="noStrike" cap="none" normalizeH="0" baseline="0" dirty="0" err="1" smtClean="0">
                <a:ln>
                  <a:noFill/>
                </a:ln>
                <a:solidFill>
                  <a:schemeClr val="tx1"/>
                </a:solidFill>
                <a:effectLst/>
                <a:latin typeface="Arial" charset="0"/>
                <a:cs typeface="Arial" charset="0"/>
                <a:hlinkClick r:id="rId601" tooltip="Modifica la sezione Altri progetti"/>
              </a:rPr>
              <a:t>wikitesto</a:t>
            </a:r>
            <a:r>
              <a:rPr kumimoji="0" lang="it-IT" altLang="it-IT" sz="1300" b="1" i="0" u="none" strike="noStrike" cap="none" normalizeH="0" baseline="0" dirty="0" smtClean="0">
                <a:ln>
                  <a:noFill/>
                </a:ln>
                <a:solidFill>
                  <a:schemeClr val="tx1"/>
                </a:solidFill>
                <a:effectLst/>
                <a:latin typeface="Arial" charset="0"/>
                <a:cs typeface="Arial"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300" b="1" i="0" u="none" strike="noStrike" cap="none" normalizeH="0" baseline="0" dirty="0" smtClean="0">
                <a:ln>
                  <a:noFill/>
                </a:ln>
                <a:solidFill>
                  <a:schemeClr val="tx1"/>
                </a:solidFill>
                <a:effectLst/>
                <a:latin typeface="Arial" charset="0"/>
                <a:cs typeface="Arial" charset="0"/>
              </a:rPr>
              <a:t>Collegamenti esterni[</a:t>
            </a:r>
            <a:r>
              <a:rPr kumimoji="0" lang="it-IT" altLang="it-IT" sz="1300" b="1" i="0" u="none" strike="noStrike" cap="none" normalizeH="0" baseline="0" dirty="0" smtClean="0">
                <a:ln>
                  <a:noFill/>
                </a:ln>
                <a:solidFill>
                  <a:schemeClr val="tx1"/>
                </a:solidFill>
                <a:effectLst/>
                <a:latin typeface="Arial" charset="0"/>
                <a:cs typeface="Arial" charset="0"/>
                <a:hlinkClick r:id="rId602" tooltip="Modifica la sezione Collegamenti esterni"/>
              </a:rPr>
              <a:t>modif</a:t>
            </a:r>
            <a:r>
              <a:rPr kumimoji="0" lang="it-IT" altLang="it-IT" sz="1300" b="1" i="0" u="none" strike="noStrike" cap="none" normalizeH="0" baseline="0" dirty="0" smtClean="0">
                <a:ln>
                  <a:noFill/>
                </a:ln>
                <a:solidFill>
                  <a:schemeClr val="tx1"/>
                </a:solidFill>
                <a:effectLst/>
                <a:latin typeface="Arial" charset="0"/>
                <a:cs typeface="Arial" charset="0"/>
                <a:hlinkClick r:id="rId603"/>
              </a:rPr>
              <a:t>ica </a:t>
            </a:r>
            <a:r>
              <a:rPr kumimoji="0" lang="it-IT" altLang="it-IT" sz="1300" b="1" i="0" u="none" strike="noStrike" cap="none" normalizeH="0" baseline="0" dirty="0" err="1" smtClean="0">
                <a:ln>
                  <a:noFill/>
                </a:ln>
                <a:solidFill>
                  <a:schemeClr val="tx1"/>
                </a:solidFill>
                <a:effectLst/>
                <a:latin typeface="Arial" charset="0"/>
                <a:cs typeface="Arial" charset="0"/>
                <a:hlinkClick r:id="rId603"/>
              </a:rPr>
              <a:t>wikitesto</a:t>
            </a:r>
            <a:r>
              <a:rPr kumimoji="0" lang="it-IT" altLang="it-IT" sz="1300" b="1" i="0" u="none" strike="noStrike" cap="none" normalizeH="0" baseline="0" dirty="0" smtClean="0">
                <a:ln>
                  <a:noFill/>
                </a:ln>
                <a:solidFill>
                  <a:schemeClr val="tx1"/>
                </a:solidFill>
                <a:effectLst/>
                <a:latin typeface="Arial" charset="0"/>
                <a:cs typeface="Arial" charset="0"/>
                <a:hlinkClick r:id="rId603"/>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900" b="0" i="0" u="none" strike="noStrike" cap="none" normalizeH="0" baseline="0" dirty="0" smtClean="0">
                <a:ln>
                  <a:noFill/>
                </a:ln>
                <a:solidFill>
                  <a:schemeClr val="tx1"/>
                </a:solidFill>
                <a:effectLst/>
                <a:latin typeface="Arial" charset="0"/>
                <a:cs typeface="Arial" charset="0"/>
                <a:hlinkClick r:id="rId603"/>
              </a:rPr>
              <a:t> </a:t>
            </a:r>
            <a:r>
              <a:rPr kumimoji="0" lang="it-IT" altLang="it-IT" sz="900" b="0" i="0" u="none" strike="noStrike" cap="none" normalizeH="0" baseline="0" dirty="0" smtClean="0">
                <a:ln>
                  <a:noFill/>
                </a:ln>
                <a:solidFill>
                  <a:schemeClr val="tx1"/>
                </a:solidFill>
                <a:effectLst/>
                <a:latin typeface="Arial" charset="0"/>
                <a:cs typeface="Arial" charset="0"/>
              </a:rPr>
              <a:t> </a:t>
            </a:r>
            <a:r>
              <a:rPr kumimoji="0" lang="it-IT" altLang="it-IT" sz="6700" b="0" i="0" u="none" strike="noStrike" cap="none" normalizeH="0" baseline="0" dirty="0" smtClean="0">
                <a:ln>
                  <a:noFill/>
                </a:ln>
                <a:solidFill>
                  <a:schemeClr val="tx1"/>
                </a:solidFill>
                <a:effectLst/>
                <a:latin typeface="Arial" charset="0"/>
                <a:cs typeface="Arial" charset="0"/>
              </a:rPr>
              <a:t> </a:t>
            </a:r>
            <a:r>
              <a:rPr kumimoji="0" lang="it-IT" altLang="it-IT" sz="900" b="0" i="0" u="none" strike="noStrike" cap="none" normalizeH="0" baseline="0" dirty="0" smtClean="0">
                <a:ln>
                  <a:noFill/>
                </a:ln>
                <a:solidFill>
                  <a:schemeClr val="tx1"/>
                </a:solidFill>
                <a:effectLst/>
                <a:latin typeface="Arial" charset="0"/>
                <a:cs typeface="Arial" charset="0"/>
              </a:rPr>
              <a:t>                                             </a:t>
            </a:r>
            <a:r>
              <a:rPr kumimoji="0" lang="it-IT" altLang="it-IT" sz="6700" b="0" i="0" u="none" strike="noStrike" cap="none" normalizeH="0" baseline="0" dirty="0" smtClean="0">
                <a:ln>
                  <a:noFill/>
                </a:ln>
                <a:solidFill>
                  <a:schemeClr val="tx1"/>
                </a:solidFill>
                <a:effectLst/>
                <a:latin typeface="Arial" charset="0"/>
                <a:cs typeface="Arial" charset="0"/>
              </a:rPr>
              <a:t> </a:t>
            </a:r>
            <a:r>
              <a:rPr kumimoji="0" lang="it-IT" altLang="it-IT" sz="900" b="0" i="0" u="none" strike="noStrike" cap="none" normalizeH="0" baseline="0" dirty="0" smtClean="0">
                <a:ln>
                  <a:noFill/>
                </a:ln>
                <a:solidFill>
                  <a:schemeClr val="tx1"/>
                </a:solidFill>
                <a:effectLst/>
                <a:latin typeface="Arial" charset="0"/>
                <a:cs typeface="Arial" charset="0"/>
              </a:rPr>
              <a:t>                                             </a:t>
            </a:r>
            <a:r>
              <a:rPr kumimoji="0" lang="it-IT" altLang="it-IT" sz="1500" b="0" i="0" u="none" strike="noStrike" cap="none" normalizeH="0" baseline="0" dirty="0" smtClean="0">
                <a:ln>
                  <a:noFill/>
                </a:ln>
                <a:solidFill>
                  <a:schemeClr val="tx1"/>
                </a:solidFill>
                <a:effectLst/>
                <a:latin typeface="Arial" charset="0"/>
                <a:cs typeface="Arial" charset="0"/>
              </a:rPr>
              <a:t> </a:t>
            </a:r>
            <a:r>
              <a:rPr kumimoji="0" lang="it-IT" altLang="it-IT" sz="900" b="0" i="0" u="none" strike="noStrike" cap="none" normalizeH="0" baseline="0" dirty="0" smtClean="0">
                <a:ln>
                  <a:noFill/>
                </a:ln>
                <a:solidFill>
                  <a:schemeClr val="tx1"/>
                </a:solidFill>
                <a:effectLst/>
                <a:latin typeface="Arial" charset="0"/>
                <a:cs typeface="Arial" charset="0"/>
              </a:rPr>
              <a:t>      </a:t>
            </a:r>
            <a:r>
              <a:rPr kumimoji="0" lang="it-IT" altLang="it-IT" sz="1500" b="0" i="0" u="none" strike="noStrike" cap="none" normalizeH="0" baseline="0" dirty="0" smtClean="0">
                <a:ln>
                  <a:noFill/>
                </a:ln>
                <a:solidFill>
                  <a:schemeClr val="tx1"/>
                </a:solidFill>
                <a:effectLst/>
                <a:latin typeface="Arial" charset="0"/>
                <a:cs typeface="Arial" charset="0"/>
              </a:rPr>
              <a:t> </a:t>
            </a:r>
            <a:r>
              <a:rPr kumimoji="0" lang="it-IT" altLang="it-IT" sz="900" b="0" i="0" u="none" strike="noStrike" cap="none" normalizeH="0" baseline="0" dirty="0" smtClean="0">
                <a:ln>
                  <a:noFill/>
                </a:ln>
                <a:solidFill>
                  <a:schemeClr val="tx1"/>
                </a:solidFill>
                <a:effectLst/>
                <a:latin typeface="Arial" charset="0"/>
                <a:cs typeface="Arial" charset="0"/>
              </a:rPr>
              <a:t>     </a:t>
            </a:r>
            <a:r>
              <a:rPr kumimoji="0" lang="it-IT" altLang="it-IT" sz="1500" b="0" i="0" u="none" strike="noStrike" cap="none" normalizeH="0" baseline="0" dirty="0" smtClean="0">
                <a:ln>
                  <a:noFill/>
                </a:ln>
                <a:solidFill>
                  <a:schemeClr val="tx1"/>
                </a:solidFill>
                <a:effectLst/>
                <a:latin typeface="Arial" charset="0"/>
                <a:cs typeface="Arial" charset="0"/>
              </a:rPr>
              <a:t> </a:t>
            </a:r>
            <a:r>
              <a:rPr kumimoji="0" lang="it-IT" altLang="it-IT" sz="900" b="0" i="0" u="none" strike="noStrike" cap="none" normalizeH="0" baseline="0" dirty="0" smtClean="0">
                <a:ln>
                  <a:noFill/>
                </a:ln>
                <a:solidFill>
                  <a:schemeClr val="tx1"/>
                </a:solidFill>
                <a:effectLst/>
                <a:latin typeface="Arial" charset="0"/>
                <a:cs typeface="Arial" charset="0"/>
              </a:rPr>
              <a:t>    </a:t>
            </a:r>
            <a:r>
              <a:rPr kumimoji="0" lang="it-IT" altLang="it-IT" sz="1300" b="0" i="0" u="none" strike="noStrike" cap="none" normalizeH="0" baseline="0" dirty="0" smtClean="0">
                <a:ln>
                  <a:noFill/>
                </a:ln>
                <a:solidFill>
                  <a:schemeClr val="tx1"/>
                </a:solidFill>
                <a:effectLst/>
                <a:latin typeface="Arial" charset="0"/>
                <a:cs typeface="Arial" charset="0"/>
              </a:rPr>
              <a:t> </a:t>
            </a:r>
            <a:r>
              <a:rPr kumimoji="0" lang="it-IT" altLang="it-IT" sz="900" b="0" i="0" u="none" strike="noStrike" cap="none" normalizeH="0" baseline="0" dirty="0" smtClean="0">
                <a:ln>
                  <a:noFill/>
                </a:ln>
                <a:solidFill>
                  <a:schemeClr val="tx1"/>
                </a:solidFill>
                <a:effectLst/>
                <a:latin typeface="Arial" charset="0"/>
                <a:cs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900" b="0" i="0" u="none" strike="noStrike" cap="none" normalizeH="0" baseline="0" dirty="0" smtClean="0">
                <a:ln>
                  <a:noFill/>
                </a:ln>
                <a:solidFill>
                  <a:schemeClr val="tx1"/>
                </a:solidFill>
                <a:effectLst/>
                <a:latin typeface="Arial" charset="0"/>
                <a:cs typeface="Arial" charset="0"/>
              </a:rPr>
              <a:t>&lt;</a:t>
            </a:r>
            <a:r>
              <a:rPr kumimoji="0" lang="it-IT" altLang="it-IT" sz="900" b="0" i="0" u="none" strike="noStrike" cap="none" normalizeH="0" baseline="0" dirty="0" err="1" smtClean="0">
                <a:ln>
                  <a:noFill/>
                </a:ln>
                <a:solidFill>
                  <a:schemeClr val="tx1"/>
                </a:solidFill>
                <a:effectLst/>
                <a:latin typeface="Arial" charset="0"/>
                <a:cs typeface="Arial" charset="0"/>
              </a:rPr>
              <a:t>img</a:t>
            </a:r>
            <a:r>
              <a:rPr kumimoji="0" lang="it-IT" altLang="it-IT" sz="900" b="0" i="0" u="none" strike="noStrike" cap="none" normalizeH="0" baseline="0" dirty="0" smtClean="0">
                <a:ln>
                  <a:noFill/>
                </a:ln>
                <a:solidFill>
                  <a:schemeClr val="tx1"/>
                </a:solidFill>
                <a:effectLst/>
                <a:latin typeface="Arial" charset="0"/>
                <a:cs typeface="Arial" charset="0"/>
              </a:rPr>
              <a:t> </a:t>
            </a:r>
            <a:r>
              <a:rPr kumimoji="0" lang="it-IT" altLang="it-IT" sz="900" b="0" i="0" u="none" strike="noStrike" cap="none" normalizeH="0" baseline="0" dirty="0" err="1" smtClean="0">
                <a:ln>
                  <a:noFill/>
                </a:ln>
                <a:solidFill>
                  <a:schemeClr val="tx1"/>
                </a:solidFill>
                <a:effectLst/>
                <a:latin typeface="Arial" charset="0"/>
                <a:cs typeface="Arial" charset="0"/>
              </a:rPr>
              <a:t>src</a:t>
            </a:r>
            <a:r>
              <a:rPr kumimoji="0" lang="it-IT" altLang="it-IT" sz="900" b="0" i="0" u="none" strike="noStrike" cap="none" normalizeH="0" baseline="0" dirty="0" smtClean="0">
                <a:ln>
                  <a:noFill/>
                </a:ln>
                <a:solidFill>
                  <a:schemeClr val="tx1"/>
                </a:solidFill>
                <a:effectLst/>
                <a:latin typeface="Arial" charset="0"/>
                <a:cs typeface="Arial" charset="0"/>
              </a:rPr>
              <a:t>="//</a:t>
            </a:r>
            <a:r>
              <a:rPr kumimoji="0" lang="it-IT" altLang="it-IT" sz="900" b="0" i="0" u="none" strike="noStrike" cap="none" normalizeH="0" baseline="0" dirty="0" err="1" smtClean="0">
                <a:ln>
                  <a:noFill/>
                </a:ln>
                <a:solidFill>
                  <a:schemeClr val="tx1"/>
                </a:solidFill>
                <a:effectLst/>
                <a:latin typeface="Arial" charset="0"/>
                <a:cs typeface="Arial" charset="0"/>
              </a:rPr>
              <a:t>it.wikipedia.org</a:t>
            </a:r>
            <a:r>
              <a:rPr kumimoji="0" lang="it-IT" altLang="it-IT" sz="900" b="0" i="0" u="none" strike="noStrike" cap="none" normalizeH="0" baseline="0" dirty="0" smtClean="0">
                <a:ln>
                  <a:noFill/>
                </a:ln>
                <a:solidFill>
                  <a:schemeClr val="tx1"/>
                </a:solidFill>
                <a:effectLst/>
                <a:latin typeface="Arial" charset="0"/>
                <a:cs typeface="Arial" charset="0"/>
              </a:rPr>
              <a:t>/</a:t>
            </a:r>
            <a:r>
              <a:rPr kumimoji="0" lang="it-IT" altLang="it-IT" sz="900" b="0" i="0" u="none" strike="noStrike" cap="none" normalizeH="0" baseline="0" dirty="0" err="1" smtClean="0">
                <a:ln>
                  <a:noFill/>
                </a:ln>
                <a:solidFill>
                  <a:schemeClr val="tx1"/>
                </a:solidFill>
                <a:effectLst/>
                <a:latin typeface="Arial" charset="0"/>
                <a:cs typeface="Arial" charset="0"/>
              </a:rPr>
              <a:t>wiki</a:t>
            </a:r>
            <a:r>
              <a:rPr kumimoji="0" lang="it-IT" altLang="it-IT" sz="900" b="0" i="0" u="none" strike="noStrike" cap="none" normalizeH="0" baseline="0" dirty="0" smtClean="0">
                <a:ln>
                  <a:noFill/>
                </a:ln>
                <a:solidFill>
                  <a:schemeClr val="tx1"/>
                </a:solidFill>
                <a:effectLst/>
                <a:latin typeface="Arial" charset="0"/>
                <a:cs typeface="Arial" charset="0"/>
              </a:rPr>
              <a:t>/</a:t>
            </a:r>
            <a:r>
              <a:rPr kumimoji="0" lang="it-IT" altLang="it-IT" sz="900" b="0" i="0" u="none" strike="noStrike" cap="none" normalizeH="0" baseline="0" dirty="0" err="1" smtClean="0">
                <a:ln>
                  <a:noFill/>
                </a:ln>
                <a:solidFill>
                  <a:schemeClr val="tx1"/>
                </a:solidFill>
                <a:effectLst/>
                <a:latin typeface="Arial" charset="0"/>
                <a:cs typeface="Arial" charset="0"/>
              </a:rPr>
              <a:t>Special:CentralAutoLogin</a:t>
            </a:r>
            <a:r>
              <a:rPr kumimoji="0" lang="it-IT" altLang="it-IT" sz="900" b="0" i="0" u="none" strike="noStrike" cap="none" normalizeH="0" baseline="0" dirty="0" smtClean="0">
                <a:ln>
                  <a:noFill/>
                </a:ln>
                <a:solidFill>
                  <a:schemeClr val="tx1"/>
                </a:solidFill>
                <a:effectLst/>
                <a:latin typeface="Arial" charset="0"/>
                <a:cs typeface="Arial" charset="0"/>
              </a:rPr>
              <a:t>/</a:t>
            </a:r>
            <a:r>
              <a:rPr kumimoji="0" lang="it-IT" altLang="it-IT" sz="900" b="0" i="0" u="none" strike="noStrike" cap="none" normalizeH="0" baseline="0" dirty="0" err="1" smtClean="0">
                <a:ln>
                  <a:noFill/>
                </a:ln>
                <a:solidFill>
                  <a:schemeClr val="tx1"/>
                </a:solidFill>
                <a:effectLst/>
                <a:latin typeface="Arial" charset="0"/>
                <a:cs typeface="Arial" charset="0"/>
              </a:rPr>
              <a:t>start?type</a:t>
            </a:r>
            <a:r>
              <a:rPr kumimoji="0" lang="it-IT" altLang="it-IT" sz="900" b="0" i="0" u="none" strike="noStrike" cap="none" normalizeH="0" baseline="0" dirty="0" smtClean="0">
                <a:ln>
                  <a:noFill/>
                </a:ln>
                <a:solidFill>
                  <a:schemeClr val="tx1"/>
                </a:solidFill>
                <a:effectLst/>
                <a:latin typeface="Arial" charset="0"/>
                <a:cs typeface="Arial" charset="0"/>
              </a:rPr>
              <a:t>=</a:t>
            </a:r>
            <a:r>
              <a:rPr kumimoji="0" lang="it-IT" altLang="it-IT" sz="900" b="0" i="0" u="none" strike="noStrike" cap="none" normalizeH="0" baseline="0" dirty="0" err="1" smtClean="0">
                <a:ln>
                  <a:noFill/>
                </a:ln>
                <a:solidFill>
                  <a:schemeClr val="tx1"/>
                </a:solidFill>
                <a:effectLst/>
                <a:latin typeface="Arial" charset="0"/>
                <a:cs typeface="Arial" charset="0"/>
              </a:rPr>
              <a:t>1x1</a:t>
            </a:r>
            <a:r>
              <a:rPr kumimoji="0" lang="it-IT" altLang="it-IT" sz="900" b="0" i="0" u="none" strike="noStrike" cap="none" normalizeH="0" baseline="0" dirty="0" smtClean="0">
                <a:ln>
                  <a:noFill/>
                </a:ln>
                <a:solidFill>
                  <a:schemeClr val="tx1"/>
                </a:solidFill>
                <a:effectLst/>
                <a:latin typeface="Arial" charset="0"/>
                <a:cs typeface="Arial" charset="0"/>
              </a:rPr>
              <a:t>" alt="" </a:t>
            </a:r>
            <a:r>
              <a:rPr kumimoji="0" lang="it-IT" altLang="it-IT" sz="900" b="0" i="0" u="none" strike="noStrike" cap="none" normalizeH="0" baseline="0" dirty="0" err="1" smtClean="0">
                <a:ln>
                  <a:noFill/>
                </a:ln>
                <a:solidFill>
                  <a:schemeClr val="tx1"/>
                </a:solidFill>
                <a:effectLst/>
                <a:latin typeface="Arial" charset="0"/>
                <a:cs typeface="Arial" charset="0"/>
              </a:rPr>
              <a:t>title</a:t>
            </a:r>
            <a:r>
              <a:rPr kumimoji="0" lang="it-IT" altLang="it-IT" sz="900" b="0" i="0" u="none" strike="noStrike" cap="none" normalizeH="0" baseline="0" dirty="0" smtClean="0">
                <a:ln>
                  <a:noFill/>
                </a:ln>
                <a:solidFill>
                  <a:schemeClr val="tx1"/>
                </a:solidFill>
                <a:effectLst/>
                <a:latin typeface="Arial" charset="0"/>
                <a:cs typeface="Arial" charset="0"/>
              </a:rPr>
              <a:t>="" </a:t>
            </a:r>
            <a:r>
              <a:rPr kumimoji="0" lang="it-IT" altLang="it-IT" sz="900" b="0" i="0" u="none" strike="noStrike" cap="none" normalizeH="0" baseline="0" dirty="0" err="1" smtClean="0">
                <a:ln>
                  <a:noFill/>
                </a:ln>
                <a:solidFill>
                  <a:schemeClr val="tx1"/>
                </a:solidFill>
                <a:effectLst/>
                <a:latin typeface="Arial" charset="0"/>
                <a:cs typeface="Arial" charset="0"/>
              </a:rPr>
              <a:t>width</a:t>
            </a:r>
            <a:r>
              <a:rPr kumimoji="0" lang="it-IT" altLang="it-IT" sz="900" b="0" i="0" u="none" strike="noStrike" cap="none" normalizeH="0" baseline="0" dirty="0" smtClean="0">
                <a:ln>
                  <a:noFill/>
                </a:ln>
                <a:solidFill>
                  <a:schemeClr val="tx1"/>
                </a:solidFill>
                <a:effectLst/>
                <a:latin typeface="Arial" charset="0"/>
                <a:cs typeface="Arial" charset="0"/>
              </a:rPr>
              <a:t>="1" </a:t>
            </a:r>
            <a:r>
              <a:rPr kumimoji="0" lang="it-IT" altLang="it-IT" sz="900" b="0" i="0" u="none" strike="noStrike" cap="none" normalizeH="0" baseline="0" dirty="0" err="1" smtClean="0">
                <a:ln>
                  <a:noFill/>
                </a:ln>
                <a:solidFill>
                  <a:schemeClr val="tx1"/>
                </a:solidFill>
                <a:effectLst/>
                <a:latin typeface="Arial" charset="0"/>
                <a:cs typeface="Arial" charset="0"/>
              </a:rPr>
              <a:t>height</a:t>
            </a:r>
            <a:r>
              <a:rPr kumimoji="0" lang="it-IT" altLang="it-IT" sz="900" b="0" i="0" u="none" strike="noStrike" cap="none" normalizeH="0" baseline="0" dirty="0" smtClean="0">
                <a:ln>
                  <a:noFill/>
                </a:ln>
                <a:solidFill>
                  <a:schemeClr val="tx1"/>
                </a:solidFill>
                <a:effectLst/>
                <a:latin typeface="Arial" charset="0"/>
                <a:cs typeface="Arial" charset="0"/>
              </a:rPr>
              <a:t>="1" style="</a:t>
            </a:r>
            <a:r>
              <a:rPr kumimoji="0" lang="it-IT" altLang="it-IT" sz="900" b="0" i="0" u="none" strike="noStrike" cap="none" normalizeH="0" baseline="0" dirty="0" err="1" smtClean="0">
                <a:ln>
                  <a:noFill/>
                </a:ln>
                <a:solidFill>
                  <a:schemeClr val="tx1"/>
                </a:solidFill>
                <a:effectLst/>
                <a:latin typeface="Arial" charset="0"/>
                <a:cs typeface="Arial" charset="0"/>
              </a:rPr>
              <a:t>border</a:t>
            </a:r>
            <a:r>
              <a:rPr kumimoji="0" lang="it-IT" altLang="it-IT" sz="900" b="0" i="0" u="none" strike="noStrike" cap="none" normalizeH="0" baseline="0" dirty="0" smtClean="0">
                <a:ln>
                  <a:noFill/>
                </a:ln>
                <a:solidFill>
                  <a:schemeClr val="tx1"/>
                </a:solidFill>
                <a:effectLst/>
                <a:latin typeface="Arial" charset="0"/>
                <a:cs typeface="Arial" charset="0"/>
              </a:rPr>
              <a:t>: none; position: </a:t>
            </a:r>
            <a:r>
              <a:rPr kumimoji="0" lang="it-IT" altLang="it-IT" sz="900" b="0" i="0" u="none" strike="noStrike" cap="none" normalizeH="0" baseline="0" dirty="0" err="1" smtClean="0">
                <a:ln>
                  <a:noFill/>
                </a:ln>
                <a:solidFill>
                  <a:schemeClr val="tx1"/>
                </a:solidFill>
                <a:effectLst/>
                <a:latin typeface="Arial" charset="0"/>
                <a:cs typeface="Arial" charset="0"/>
              </a:rPr>
              <a:t>absolute</a:t>
            </a:r>
            <a:r>
              <a:rPr kumimoji="0" lang="it-IT" altLang="it-IT" sz="900" b="0" i="0" u="none" strike="noStrike" cap="none" normalizeH="0" baseline="0" dirty="0" smtClean="0">
                <a:ln>
                  <a:noFill/>
                </a:ln>
                <a:solidFill>
                  <a:schemeClr val="tx1"/>
                </a:solidFill>
                <a:effectLst/>
                <a:latin typeface="Arial" charset="0"/>
                <a:cs typeface="Arial" charset="0"/>
              </a:rPr>
              <a:t>;" /&gt;</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900" b="0" i="0" u="none" strike="noStrike" cap="none" normalizeH="0" baseline="0" dirty="0" smtClean="0">
                <a:ln>
                  <a:noFill/>
                </a:ln>
                <a:solidFill>
                  <a:schemeClr val="tx1"/>
                </a:solidFill>
                <a:effectLst/>
                <a:latin typeface="Arial" charset="0"/>
                <a:cs typeface="Arial" charset="0"/>
              </a:rPr>
              <a:t>Estratto da "</a:t>
            </a:r>
            <a:r>
              <a:rPr kumimoji="0" lang="it-IT" altLang="it-IT" sz="900" b="0" i="0" u="none" strike="noStrike" cap="none" normalizeH="0" baseline="0" dirty="0" err="1" smtClean="0">
                <a:ln>
                  <a:noFill/>
                </a:ln>
                <a:solidFill>
                  <a:schemeClr val="tx1"/>
                </a:solidFill>
                <a:effectLst/>
                <a:latin typeface="Arial" charset="0"/>
                <a:cs typeface="Arial" charset="0"/>
                <a:hlinkClick r:id="rId604"/>
              </a:rPr>
              <a:t>https</a:t>
            </a:r>
            <a:r>
              <a:rPr kumimoji="0" lang="it-IT" altLang="it-IT" sz="900" b="0" i="0" u="none" strike="noStrike" cap="none" normalizeH="0" baseline="0" dirty="0" smtClean="0">
                <a:ln>
                  <a:noFill/>
                </a:ln>
                <a:solidFill>
                  <a:schemeClr val="tx1"/>
                </a:solidFill>
                <a:effectLst/>
                <a:latin typeface="Arial" charset="0"/>
                <a:cs typeface="Arial" charset="0"/>
                <a:hlinkClick r:id="rId604"/>
              </a:rPr>
              <a:t>://</a:t>
            </a:r>
            <a:r>
              <a:rPr kumimoji="0" lang="it-IT" altLang="it-IT" sz="900" b="0" i="0" u="none" strike="noStrike" cap="none" normalizeH="0" baseline="0" dirty="0" err="1" smtClean="0">
                <a:ln>
                  <a:noFill/>
                </a:ln>
                <a:solidFill>
                  <a:schemeClr val="tx1"/>
                </a:solidFill>
                <a:effectLst/>
                <a:latin typeface="Arial" charset="0"/>
                <a:cs typeface="Arial" charset="0"/>
                <a:hlinkClick r:id="rId604"/>
              </a:rPr>
              <a:t>it.wikipedia.org</a:t>
            </a:r>
            <a:r>
              <a:rPr kumimoji="0" lang="it-IT" altLang="it-IT" sz="900" b="0" i="0" u="none" strike="noStrike" cap="none" normalizeH="0" baseline="0" dirty="0" smtClean="0">
                <a:ln>
                  <a:noFill/>
                </a:ln>
                <a:solidFill>
                  <a:schemeClr val="tx1"/>
                </a:solidFill>
                <a:effectLst/>
                <a:latin typeface="Arial" charset="0"/>
                <a:cs typeface="Arial" charset="0"/>
                <a:hlinkClick r:id="rId604"/>
              </a:rPr>
              <a:t>/w/</a:t>
            </a:r>
            <a:r>
              <a:rPr kumimoji="0" lang="it-IT" altLang="it-IT" sz="900" b="0" i="0" u="none" strike="noStrike" cap="none" normalizeH="0" baseline="0" dirty="0" err="1" smtClean="0">
                <a:ln>
                  <a:noFill/>
                </a:ln>
                <a:solidFill>
                  <a:schemeClr val="tx1"/>
                </a:solidFill>
                <a:effectLst/>
                <a:latin typeface="Arial" charset="0"/>
                <a:cs typeface="Arial" charset="0"/>
                <a:hlinkClick r:id="rId604"/>
              </a:rPr>
              <a:t>index.php?title</a:t>
            </a:r>
            <a:r>
              <a:rPr kumimoji="0" lang="it-IT" altLang="it-IT" sz="900" b="0" i="0" u="none" strike="noStrike" cap="none" normalizeH="0" baseline="0" dirty="0" smtClean="0">
                <a:ln>
                  <a:noFill/>
                </a:ln>
                <a:solidFill>
                  <a:schemeClr val="tx1"/>
                </a:solidFill>
                <a:effectLst/>
                <a:latin typeface="Arial" charset="0"/>
                <a:cs typeface="Arial" charset="0"/>
                <a:hlinkClick r:id="rId604"/>
              </a:rPr>
              <a:t>=</a:t>
            </a:r>
            <a:r>
              <a:rPr kumimoji="0" lang="it-IT" altLang="it-IT" sz="900" b="0" i="0" u="none" strike="noStrike" cap="none" normalizeH="0" baseline="0" dirty="0" err="1" smtClean="0">
                <a:ln>
                  <a:noFill/>
                </a:ln>
                <a:solidFill>
                  <a:schemeClr val="tx1"/>
                </a:solidFill>
                <a:effectLst/>
                <a:latin typeface="Arial" charset="0"/>
                <a:cs typeface="Arial" charset="0"/>
                <a:hlinkClick r:id="rId604"/>
              </a:rPr>
              <a:t>Basilica_di_San_Giovanni_in_Laterano&amp;oldid</a:t>
            </a:r>
            <a:r>
              <a:rPr kumimoji="0" lang="it-IT" altLang="it-IT" sz="900" b="0" i="0" u="none" strike="noStrike" cap="none" normalizeH="0" baseline="0" dirty="0" smtClean="0">
                <a:ln>
                  <a:noFill/>
                </a:ln>
                <a:solidFill>
                  <a:schemeClr val="tx1"/>
                </a:solidFill>
                <a:effectLst/>
                <a:latin typeface="Arial" charset="0"/>
                <a:cs typeface="Arial" charset="0"/>
                <a:hlinkClick r:id="rId604"/>
              </a:rPr>
              <a:t>=92450806</a:t>
            </a:r>
            <a:r>
              <a:rPr kumimoji="0" lang="it-IT" altLang="it-IT" sz="900" b="0" i="0" u="none" strike="noStrike" cap="none" normalizeH="0" baseline="0" dirty="0" smtClean="0">
                <a:ln>
                  <a:noFill/>
                </a:ln>
                <a:solidFill>
                  <a:schemeClr val="tx1"/>
                </a:solidFill>
                <a:effectLst/>
                <a:latin typeface="Arial" charset="0"/>
                <a:cs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900" b="0" i="0" u="none" strike="noStrike" cap="none" normalizeH="0" baseline="0" dirty="0" smtClean="0">
                <a:ln>
                  <a:noFill/>
                </a:ln>
                <a:solidFill>
                  <a:schemeClr val="tx1"/>
                </a:solidFill>
                <a:effectLst/>
                <a:latin typeface="Arial" charset="0"/>
                <a:cs typeface="Arial" charset="0"/>
                <a:hlinkClick r:id="rId605" tooltip="Categoria:Categorie"/>
              </a:rPr>
              <a:t>Categorie</a:t>
            </a:r>
            <a:r>
              <a:rPr kumimoji="0" lang="it-IT" altLang="it-IT" sz="900" b="0" i="0" u="none" strike="noStrike" cap="none" normalizeH="0" baseline="0" dirty="0" smtClean="0">
                <a:ln>
                  <a:noFill/>
                </a:ln>
                <a:solidFill>
                  <a:schemeClr val="tx1"/>
                </a:solidFill>
                <a:effectLst/>
                <a:latin typeface="Arial" charset="0"/>
                <a:cs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900" b="0" i="0" u="none" strike="noStrike" cap="none" normalizeH="0" baseline="0" dirty="0" smtClean="0">
                <a:ln>
                  <a:noFill/>
                </a:ln>
                <a:solidFill>
                  <a:schemeClr val="tx1"/>
                </a:solidFill>
                <a:effectLst/>
                <a:latin typeface="Arial" charset="0"/>
                <a:cs typeface="Arial" charset="0"/>
              </a:rPr>
              <a:t>| </a:t>
            </a:r>
            <a:r>
              <a:rPr kumimoji="0" lang="it-IT" altLang="it-IT" sz="900" b="0" i="0" u="none" strike="noStrike" cap="none" normalizeH="0" baseline="0" dirty="0" smtClean="0">
                <a:ln>
                  <a:noFill/>
                </a:ln>
                <a:solidFill>
                  <a:schemeClr val="tx1"/>
                </a:solidFill>
                <a:effectLst/>
                <a:latin typeface="Arial" charset="0"/>
                <a:cs typeface="Arial" charset="0"/>
                <a:hlinkClick r:id="rId606" tooltip="Questa voce contiene categorie nascoste"/>
              </a:rPr>
              <a:t>[altre]</a:t>
            </a:r>
            <a:endParaRPr kumimoji="0" lang="it-IT" altLang="it-IT" sz="900" b="0" i="0" u="none" strike="noStrike" cap="none" normalizeH="0" baseline="0" dirty="0" smtClean="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900" b="0" i="0" u="none" strike="noStrike" cap="none" normalizeH="0" baseline="0" dirty="0" smtClean="0">
                <a:ln>
                  <a:noFill/>
                </a:ln>
                <a:solidFill>
                  <a:schemeClr val="tx1"/>
                </a:solidFill>
                <a:effectLst/>
                <a:latin typeface="Arial" charset="0"/>
                <a:cs typeface="Arial" charset="0"/>
              </a:rPr>
              <a:t>Categorie nascoste: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300" b="1" i="0" u="none" strike="noStrike" cap="none" normalizeH="0" baseline="0" dirty="0" smtClean="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300" b="1" i="0" u="none" strike="noStrike" cap="none" normalizeH="0" baseline="0" dirty="0" smtClean="0">
                <a:ln>
                  <a:noFill/>
                </a:ln>
                <a:solidFill>
                  <a:schemeClr val="tx1"/>
                </a:solidFill>
                <a:effectLst/>
                <a:latin typeface="Arial" charset="0"/>
                <a:cs typeface="Arial" charset="0"/>
              </a:rPr>
              <a:t>Menu di navigazione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02600" b="1" i="0" u="none" strike="noStrike" cap="none" normalizeH="0" baseline="0" dirty="0" smtClean="0">
              <a:ln>
                <a:noFill/>
              </a:ln>
              <a:solidFill>
                <a:srgbClr val="54595D"/>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02600" b="1" i="0" u="none" strike="noStrike" cap="none" normalizeH="0" baseline="0" dirty="0" smtClean="0">
                <a:ln>
                  <a:noFill/>
                </a:ln>
                <a:solidFill>
                  <a:srgbClr val="54595D"/>
                </a:solidFill>
                <a:effectLst/>
                <a:latin typeface="Arial" charset="0"/>
                <a:cs typeface="Arial" charset="0"/>
              </a:rPr>
              <a:t>Strumenti personali</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02600" b="1" i="0" u="none" strike="noStrike" cap="none" normalizeH="0" baseline="0" dirty="0" smtClean="0">
              <a:ln>
                <a:noFill/>
              </a:ln>
              <a:solidFill>
                <a:srgbClr val="54595D"/>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02600" b="1" i="0" u="none" strike="noStrike" cap="none" normalizeH="0" baseline="0" dirty="0" err="1" smtClean="0">
                <a:ln>
                  <a:noFill/>
                </a:ln>
                <a:solidFill>
                  <a:srgbClr val="54595D"/>
                </a:solidFill>
                <a:effectLst/>
                <a:latin typeface="Arial" charset="0"/>
                <a:cs typeface="Arial" charset="0"/>
              </a:rPr>
              <a:t>Namespace</a:t>
            </a:r>
            <a:endParaRPr kumimoji="0" lang="it-IT" altLang="it-IT" sz="102600" b="1" i="0" u="none" strike="noStrike" cap="none" normalizeH="0" baseline="0" dirty="0" smtClean="0">
              <a:ln>
                <a:noFill/>
              </a:ln>
              <a:solidFill>
                <a:srgbClr val="54595D"/>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02600" b="1" i="0" u="none" strike="noStrike" cap="none" normalizeH="0" baseline="0" dirty="0" smtClean="0">
                <a:ln>
                  <a:noFill/>
                </a:ln>
                <a:solidFill>
                  <a:srgbClr val="54595D"/>
                </a:solidFill>
                <a:effectLst/>
                <a:latin typeface="Arial" charset="0"/>
                <a:cs typeface="Arial" charset="0"/>
              </a:rPr>
              <a:t>Varianti</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02600" b="1" i="0" u="none" strike="noStrike" cap="none" normalizeH="0" baseline="0" dirty="0" smtClean="0">
              <a:ln>
                <a:noFill/>
              </a:ln>
              <a:solidFill>
                <a:srgbClr val="54595D"/>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02600" b="1" i="0" u="none" strike="noStrike" cap="none" normalizeH="0" baseline="0" dirty="0" smtClean="0">
                <a:ln>
                  <a:noFill/>
                </a:ln>
                <a:solidFill>
                  <a:srgbClr val="54595D"/>
                </a:solidFill>
                <a:effectLst/>
                <a:latin typeface="Arial" charset="0"/>
                <a:cs typeface="Arial" charset="0"/>
              </a:rPr>
              <a:t>Visite</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02600" b="1" i="0" u="none" strike="noStrike" cap="none" normalizeH="0" baseline="0" dirty="0" smtClean="0">
                <a:ln>
                  <a:noFill/>
                </a:ln>
                <a:solidFill>
                  <a:srgbClr val="54595D"/>
                </a:solidFill>
                <a:effectLst/>
                <a:latin typeface="Arial" charset="0"/>
                <a:cs typeface="Arial" charset="0"/>
              </a:rPr>
              <a:t>Altro</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02600" b="1" i="0" u="none" strike="noStrike" cap="none" normalizeH="0" baseline="0" dirty="0" smtClean="0">
                <a:ln>
                  <a:noFill/>
                </a:ln>
                <a:solidFill>
                  <a:srgbClr val="54595D"/>
                </a:solidFill>
                <a:effectLst/>
                <a:latin typeface="Arial" charset="0"/>
                <a:cs typeface="Arial" charset="0"/>
              </a:rPr>
              <a:t>Ricerca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02600" b="1" i="0" u="none" strike="noStrike" cap="none" normalizeH="0" baseline="0" dirty="0" smtClean="0">
              <a:ln>
                <a:noFill/>
              </a:ln>
              <a:solidFill>
                <a:srgbClr val="54595D"/>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02600" b="1" i="0" u="none" strike="noStrike" cap="none" normalizeH="0" baseline="0" dirty="0" smtClean="0">
                <a:ln>
                  <a:noFill/>
                </a:ln>
                <a:solidFill>
                  <a:srgbClr val="54595D"/>
                </a:solidFill>
                <a:effectLst/>
                <a:latin typeface="Arial" charset="0"/>
                <a:cs typeface="Arial" charset="0"/>
              </a:rPr>
              <a:t>Navigazione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02600" b="1" i="0" u="none" strike="noStrike" cap="none" normalizeH="0" baseline="0" dirty="0" smtClean="0">
              <a:ln>
                <a:noFill/>
              </a:ln>
              <a:solidFill>
                <a:srgbClr val="54595D"/>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02600" b="1" i="0" u="none" strike="noStrike" cap="none" normalizeH="0" baseline="0" dirty="0" smtClean="0">
                <a:ln>
                  <a:noFill/>
                </a:ln>
                <a:solidFill>
                  <a:srgbClr val="54595D"/>
                </a:solidFill>
                <a:effectLst/>
                <a:latin typeface="Arial" charset="0"/>
                <a:cs typeface="Arial" charset="0"/>
              </a:rPr>
              <a:t>Comunità</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02600" b="1" i="0" u="none" strike="noStrike" cap="none" normalizeH="0" baseline="0" dirty="0" smtClean="0">
              <a:ln>
                <a:noFill/>
              </a:ln>
              <a:solidFill>
                <a:srgbClr val="54595D"/>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02600" b="1" i="0" u="none" strike="noStrike" cap="none" normalizeH="0" baseline="0" dirty="0" smtClean="0">
                <a:ln>
                  <a:noFill/>
                </a:ln>
                <a:solidFill>
                  <a:srgbClr val="54595D"/>
                </a:solidFill>
                <a:effectLst/>
                <a:latin typeface="Arial" charset="0"/>
                <a:cs typeface="Arial" charset="0"/>
              </a:rPr>
              <a:t>Strumenti</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02600" b="1" i="0" u="none" strike="noStrike" cap="none" normalizeH="0" baseline="0" dirty="0" smtClean="0">
              <a:ln>
                <a:noFill/>
              </a:ln>
              <a:solidFill>
                <a:srgbClr val="54595D"/>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02600" b="1" i="0" u="none" strike="noStrike" cap="none" normalizeH="0" baseline="0" dirty="0" smtClean="0">
                <a:ln>
                  <a:noFill/>
                </a:ln>
                <a:solidFill>
                  <a:srgbClr val="54595D"/>
                </a:solidFill>
                <a:effectLst/>
                <a:latin typeface="Arial" charset="0"/>
                <a:cs typeface="Arial" charset="0"/>
              </a:rPr>
              <a:t>Stampa/esporta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02600" b="1" i="0" u="none" strike="noStrike" cap="none" normalizeH="0" baseline="0" dirty="0" smtClean="0">
              <a:ln>
                <a:noFill/>
              </a:ln>
              <a:solidFill>
                <a:srgbClr val="54595D"/>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02600" b="1" i="0" u="none" strike="noStrike" cap="none" normalizeH="0" baseline="0" dirty="0" smtClean="0">
                <a:ln>
                  <a:noFill/>
                </a:ln>
                <a:solidFill>
                  <a:srgbClr val="54595D"/>
                </a:solidFill>
                <a:effectLst/>
                <a:latin typeface="Arial" charset="0"/>
                <a:cs typeface="Arial" charset="0"/>
              </a:rPr>
              <a:t>In altri progetti</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02600" b="1" i="0" u="none" strike="noStrike" cap="none" normalizeH="0" baseline="0" dirty="0" smtClean="0">
              <a:ln>
                <a:noFill/>
              </a:ln>
              <a:solidFill>
                <a:srgbClr val="54595D"/>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02600" b="1" i="0" u="none" strike="noStrike" cap="none" normalizeH="0" baseline="0" dirty="0" smtClean="0">
                <a:ln>
                  <a:noFill/>
                </a:ln>
                <a:solidFill>
                  <a:srgbClr val="54595D"/>
                </a:solidFill>
                <a:effectLst/>
                <a:latin typeface="Arial" charset="0"/>
                <a:cs typeface="Arial" charset="0"/>
              </a:rPr>
              <a:t>In altre lingue</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900" b="0" i="0" u="none" strike="noStrike" cap="none" normalizeH="0" baseline="0" dirty="0" smtClean="0">
                <a:ln>
                  <a:noFill/>
                </a:ln>
                <a:solidFill>
                  <a:schemeClr val="tx1"/>
                </a:solidFill>
                <a:effectLst/>
                <a:latin typeface="Arial" charset="0"/>
                <a:cs typeface="Arial" charset="0"/>
                <a:hlinkClick r:id="rId607" tooltip="Modifica collegamenti interlinguistici"/>
              </a:rPr>
              <a:t>Modifica collegamenti</a:t>
            </a:r>
            <a:endParaRPr kumimoji="0" lang="it-IT" altLang="it-IT" sz="900" b="0" i="0" u="none" strike="noStrike" cap="none" normalizeH="0" baseline="0" dirty="0" smtClean="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900" b="0" i="0" u="none" strike="noStrike" cap="none" normalizeH="0" baseline="0" dirty="0" smtClean="0">
              <a:ln>
                <a:noFill/>
              </a:ln>
              <a:solidFill>
                <a:schemeClr val="tx1"/>
              </a:solidFill>
              <a:effectLst/>
              <a:latin typeface="Arial" charset="0"/>
              <a:cs typeface="Arial" charset="0"/>
            </a:endParaRPr>
          </a:p>
        </p:txBody>
      </p:sp>
      <p:pic>
        <p:nvPicPr>
          <p:cNvPr id="1032" name="Picture 8" descr="https://upload.wikimedia.org/wikipedia/commons/thumb/2/2d/Lateran-north.jpg/465px-Lateran-north.jpg">
            <a:hlinkClick r:id="rId256"/>
          </p:cNvPr>
          <p:cNvPicPr>
            <a:picLocks noChangeAspect="1" noChangeArrowheads="1"/>
          </p:cNvPicPr>
          <p:nvPr/>
        </p:nvPicPr>
        <p:blipFill>
          <a:blip r:embed="rId608">
            <a:extLst>
              <a:ext uri="{28A0092B-C50C-407E-A947-70E740481C1C}">
                <a14:useLocalDpi xmlns:a14="http://schemas.microsoft.com/office/drawing/2010/main" val="0"/>
              </a:ext>
            </a:extLst>
          </a:blip>
          <a:srcRect/>
          <a:stretch>
            <a:fillRect/>
          </a:stretch>
        </p:blipFill>
        <p:spPr bwMode="auto">
          <a:xfrm>
            <a:off x="528638" y="190219013"/>
            <a:ext cx="2952750" cy="2219325"/>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https://upload.wikimedia.org/wikipedia/it/thumb/4/45/Barristero1a.jpg/435px-Barristero1a.jpg">
            <a:hlinkClick r:id="rId276"/>
          </p:cNvPr>
          <p:cNvPicPr>
            <a:picLocks noChangeAspect="1" noChangeArrowheads="1"/>
          </p:cNvPicPr>
          <p:nvPr/>
        </p:nvPicPr>
        <p:blipFill>
          <a:blip r:embed="rId609">
            <a:extLst>
              <a:ext uri="{28A0092B-C50C-407E-A947-70E740481C1C}">
                <a14:useLocalDpi xmlns:a14="http://schemas.microsoft.com/office/drawing/2010/main" val="0"/>
              </a:ext>
            </a:extLst>
          </a:blip>
          <a:srcRect/>
          <a:stretch>
            <a:fillRect/>
          </a:stretch>
        </p:blipFill>
        <p:spPr bwMode="auto">
          <a:xfrm>
            <a:off x="549275" y="3155950"/>
            <a:ext cx="276225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upload.wikimedia.org/wikipedia/commons/thumb/9/9e/The_Ancient_Library_-_Roma-_San_Giovanni_in_Laterano.jpg/465px-The_Ancient_Library_-_Roma-_San_Giovanni_in_Laterano.jpg">
            <a:hlinkClick r:id="rId298"/>
          </p:cNvPr>
          <p:cNvPicPr>
            <a:picLocks noChangeAspect="1" noChangeArrowheads="1"/>
          </p:cNvPicPr>
          <p:nvPr/>
        </p:nvPicPr>
        <p:blipFill>
          <a:blip r:embed="rId610">
            <a:extLst>
              <a:ext uri="{28A0092B-C50C-407E-A947-70E740481C1C}">
                <a14:useLocalDpi xmlns:a14="http://schemas.microsoft.com/office/drawing/2010/main" val="0"/>
              </a:ext>
            </a:extLst>
          </a:blip>
          <a:srcRect/>
          <a:stretch>
            <a:fillRect/>
          </a:stretch>
        </p:blipFill>
        <p:spPr bwMode="auto">
          <a:xfrm>
            <a:off x="549275" y="2965450"/>
            <a:ext cx="2952750" cy="1971675"/>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19" descr="https://upload.wikimedia.org/wikipedia/commons/thumb/6/6a/Vasi-Lateran.jpg/465px-Vasi-Lateran.jpg">
            <a:hlinkClick r:id="rId319"/>
          </p:cNvPr>
          <p:cNvPicPr>
            <a:picLocks noChangeAspect="1" noChangeArrowheads="1"/>
          </p:cNvPicPr>
          <p:nvPr/>
        </p:nvPicPr>
        <p:blipFill>
          <a:blip r:embed="rId611">
            <a:extLst>
              <a:ext uri="{28A0092B-C50C-407E-A947-70E740481C1C}">
                <a14:useLocalDpi xmlns:a14="http://schemas.microsoft.com/office/drawing/2010/main" val="0"/>
              </a:ext>
            </a:extLst>
          </a:blip>
          <a:srcRect/>
          <a:stretch>
            <a:fillRect/>
          </a:stretch>
        </p:blipFill>
        <p:spPr bwMode="auto">
          <a:xfrm>
            <a:off x="528638" y="166831963"/>
            <a:ext cx="2952750" cy="2076450"/>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Lazio Roma SGiovanni1 tango7174.jpg">
            <a:hlinkClick r:id="rId612"/>
          </p:cNvPr>
          <p:cNvPicPr>
            <a:picLocks noChangeAspect="1" noChangeArrowheads="1"/>
          </p:cNvPicPr>
          <p:nvPr/>
        </p:nvPicPr>
        <p:blipFill>
          <a:blip r:embed="rId613">
            <a:extLst>
              <a:ext uri="{28A0092B-C50C-407E-A947-70E740481C1C}">
                <a14:useLocalDpi xmlns:a14="http://schemas.microsoft.com/office/drawing/2010/main" val="0"/>
              </a:ext>
            </a:extLst>
          </a:blip>
          <a:srcRect/>
          <a:stretch>
            <a:fillRect/>
          </a:stretch>
        </p:blipFill>
        <p:spPr bwMode="auto">
          <a:xfrm>
            <a:off x="-108825" y="0"/>
            <a:ext cx="10133460" cy="7245424"/>
          </a:xfrm>
          <a:prstGeom prst="rect">
            <a:avLst/>
          </a:prstGeom>
          <a:noFill/>
          <a:extLst>
            <a:ext uri="{909E8E84-426E-40DD-AFC4-6F175D3DCCD1}">
              <a14:hiddenFill xmlns:a14="http://schemas.microsoft.com/office/drawing/2010/main">
                <a:solidFill>
                  <a:srgbClr val="FFFFFF"/>
                </a:solidFill>
              </a14:hiddenFill>
            </a:ext>
          </a:extLst>
        </p:spPr>
      </p:pic>
      <p:pic>
        <p:nvPicPr>
          <p:cNvPr id="1051" name="Picture 27" descr="Ingrandisci">
            <a:hlinkClick r:id="rId612" tooltip="Ingrandisci"/>
          </p:cNvPr>
          <p:cNvPicPr>
            <a:picLocks noChangeAspect="1" noChangeArrowheads="1"/>
          </p:cNvPicPr>
          <p:nvPr/>
        </p:nvPicPr>
        <p:blipFill>
          <a:blip r:embed="rId614">
            <a:extLst>
              <a:ext uri="{28A0092B-C50C-407E-A947-70E740481C1C}">
                <a14:useLocalDpi xmlns:a14="http://schemas.microsoft.com/office/drawing/2010/main" val="0"/>
              </a:ext>
            </a:extLst>
          </a:blip>
          <a:srcRect/>
          <a:stretch>
            <a:fillRect/>
          </a:stretch>
        </p:blipFill>
        <p:spPr bwMode="auto">
          <a:xfrm>
            <a:off x="549275" y="7035800"/>
            <a:ext cx="142875" cy="104775"/>
          </a:xfrm>
          <a:prstGeom prst="rect">
            <a:avLst/>
          </a:prstGeom>
          <a:noFill/>
          <a:extLst>
            <a:ext uri="{909E8E84-426E-40DD-AFC4-6F175D3DCCD1}">
              <a14:hiddenFill xmlns:a14="http://schemas.microsoft.com/office/drawing/2010/main">
                <a:solidFill>
                  <a:srgbClr val="FFFFFF"/>
                </a:solidFill>
              </a14:hiddenFill>
            </a:ext>
          </a:extLst>
        </p:spPr>
      </p:pic>
      <p:pic>
        <p:nvPicPr>
          <p:cNvPr id="1059" name="Picture 35" descr="https://upload.wikimedia.org/wikipedia/commons/thumb/2/24/Bronze_doors_San_Giovanni_in_Laterano_2006-09-07.jpg/255px-Bronze_doors_San_Giovanni_in_Laterano_2006-09-07.jpg">
            <a:hlinkClick r:id="rId381"/>
          </p:cNvPr>
          <p:cNvPicPr>
            <a:picLocks noChangeAspect="1" noChangeArrowheads="1"/>
          </p:cNvPicPr>
          <p:nvPr/>
        </p:nvPicPr>
        <p:blipFill>
          <a:blip r:embed="rId615">
            <a:extLst>
              <a:ext uri="{28A0092B-C50C-407E-A947-70E740481C1C}">
                <a14:useLocalDpi xmlns:a14="http://schemas.microsoft.com/office/drawing/2010/main" val="0"/>
              </a:ext>
            </a:extLst>
          </a:blip>
          <a:srcRect/>
          <a:stretch>
            <a:fillRect/>
          </a:stretch>
        </p:blipFill>
        <p:spPr bwMode="auto">
          <a:xfrm>
            <a:off x="528638" y="132678488"/>
            <a:ext cx="1619250" cy="2695575"/>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https://upload.wikimedia.org/wikipedia/commons/thumb/3/35/Porta_Santa_San_Giovanni_in_Laterano_2016.jpeg/255px-Porta_Santa_San_Giovanni_in_Laterano_2016.jpeg">
            <a:hlinkClick r:id="rId382"/>
          </p:cNvPr>
          <p:cNvPicPr>
            <a:picLocks noChangeAspect="1" noChangeArrowheads="1"/>
          </p:cNvPicPr>
          <p:nvPr/>
        </p:nvPicPr>
        <p:blipFill>
          <a:blip r:embed="rId616">
            <a:extLst>
              <a:ext uri="{28A0092B-C50C-407E-A947-70E740481C1C}">
                <a14:useLocalDpi xmlns:a14="http://schemas.microsoft.com/office/drawing/2010/main" val="0"/>
              </a:ext>
            </a:extLst>
          </a:blip>
          <a:srcRect/>
          <a:stretch>
            <a:fillRect/>
          </a:stretch>
        </p:blipFill>
        <p:spPr bwMode="auto">
          <a:xfrm>
            <a:off x="528638" y="135389938"/>
            <a:ext cx="1619250" cy="2876550"/>
          </a:xfrm>
          <a:prstGeom prst="rect">
            <a:avLst/>
          </a:prstGeom>
          <a:noFill/>
          <a:extLst>
            <a:ext uri="{909E8E84-426E-40DD-AFC4-6F175D3DCCD1}">
              <a14:hiddenFill xmlns:a14="http://schemas.microsoft.com/office/drawing/2010/main">
                <a:solidFill>
                  <a:srgbClr val="FFFFFF"/>
                </a:solidFill>
              </a14:hiddenFill>
            </a:ext>
          </a:extLst>
        </p:spPr>
      </p:pic>
      <p:pic>
        <p:nvPicPr>
          <p:cNvPr id="1061" name="Picture 37" descr="https://upload.wikimedia.org/wikipedia/commons/thumb/e/e8/Roma-san_giovanni02.jpg/255px-Roma-san_giovanni02.jpg">
            <a:hlinkClick r:id="rId384"/>
          </p:cNvPr>
          <p:cNvPicPr>
            <a:picLocks noChangeAspect="1" noChangeArrowheads="1"/>
          </p:cNvPicPr>
          <p:nvPr/>
        </p:nvPicPr>
        <p:blipFill>
          <a:blip r:embed="rId617">
            <a:extLst>
              <a:ext uri="{28A0092B-C50C-407E-A947-70E740481C1C}">
                <a14:useLocalDpi xmlns:a14="http://schemas.microsoft.com/office/drawing/2010/main" val="0"/>
              </a:ext>
            </a:extLst>
          </a:blip>
          <a:srcRect/>
          <a:stretch>
            <a:fillRect/>
          </a:stretch>
        </p:blipFill>
        <p:spPr bwMode="auto">
          <a:xfrm>
            <a:off x="528638" y="138285538"/>
            <a:ext cx="1619250" cy="2428875"/>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descr="https://upload.wikimedia.org/wikipedia/commons/thumb/0/01/Western_facade_Palazzo_del_Laterano_2006-09-07.jpg/465px-Western_facade_Palazzo_del_Laterano_2006-09-07.jpg">
            <a:hlinkClick r:id="rId618"/>
          </p:cNvPr>
          <p:cNvPicPr>
            <a:picLocks noChangeAspect="1" noChangeArrowheads="1"/>
          </p:cNvPicPr>
          <p:nvPr/>
        </p:nvPicPr>
        <p:blipFill>
          <a:blip r:embed="rId619">
            <a:extLst>
              <a:ext uri="{28A0092B-C50C-407E-A947-70E740481C1C}">
                <a14:useLocalDpi xmlns:a14="http://schemas.microsoft.com/office/drawing/2010/main" val="0"/>
              </a:ext>
            </a:extLst>
          </a:blip>
          <a:srcRect/>
          <a:stretch>
            <a:fillRect/>
          </a:stretch>
        </p:blipFill>
        <p:spPr bwMode="auto">
          <a:xfrm>
            <a:off x="528638" y="-270054388"/>
            <a:ext cx="2952750" cy="1971675"/>
          </a:xfrm>
          <a:prstGeom prst="rect">
            <a:avLst/>
          </a:prstGeom>
          <a:noFill/>
          <a:extLst>
            <a:ext uri="{909E8E84-426E-40DD-AFC4-6F175D3DCCD1}">
              <a14:hiddenFill xmlns:a14="http://schemas.microsoft.com/office/drawing/2010/main">
                <a:solidFill>
                  <a:srgbClr val="FFFFFF"/>
                </a:solidFill>
              </a14:hiddenFill>
            </a:ext>
          </a:extLst>
        </p:spPr>
      </p:pic>
      <p:pic>
        <p:nvPicPr>
          <p:cNvPr id="1071" name="Picture 47" descr="Magnifying glass icon mgx2.svg"/>
          <p:cNvPicPr>
            <a:picLocks noChangeAspect="1" noChangeArrowheads="1"/>
          </p:cNvPicPr>
          <p:nvPr/>
        </p:nvPicPr>
        <p:blipFill>
          <a:blip r:embed="rId620">
            <a:extLst>
              <a:ext uri="{28A0092B-C50C-407E-A947-70E740481C1C}">
                <a14:useLocalDpi xmlns:a14="http://schemas.microsoft.com/office/drawing/2010/main" val="0"/>
              </a:ext>
            </a:extLst>
          </a:blip>
          <a:srcRect/>
          <a:stretch>
            <a:fillRect/>
          </a:stretch>
        </p:blipFill>
        <p:spPr bwMode="auto">
          <a:xfrm>
            <a:off x="528638" y="279261888"/>
            <a:ext cx="190500" cy="190500"/>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descr="Magnifying glass icon mgx2.svg"/>
          <p:cNvPicPr>
            <a:picLocks noChangeAspect="1" noChangeArrowheads="1"/>
          </p:cNvPicPr>
          <p:nvPr/>
        </p:nvPicPr>
        <p:blipFill>
          <a:blip r:embed="rId620">
            <a:extLst>
              <a:ext uri="{28A0092B-C50C-407E-A947-70E740481C1C}">
                <a14:useLocalDpi xmlns:a14="http://schemas.microsoft.com/office/drawing/2010/main" val="0"/>
              </a:ext>
            </a:extLst>
          </a:blip>
          <a:srcRect/>
          <a:stretch>
            <a:fillRect/>
          </a:stretch>
        </p:blipFill>
        <p:spPr bwMode="auto">
          <a:xfrm>
            <a:off x="528638" y="167752713"/>
            <a:ext cx="190500" cy="190500"/>
          </a:xfrm>
          <a:prstGeom prst="rect">
            <a:avLst/>
          </a:prstGeom>
          <a:noFill/>
          <a:extLst>
            <a:ext uri="{909E8E84-426E-40DD-AFC4-6F175D3DCCD1}">
              <a14:hiddenFill xmlns:a14="http://schemas.microsoft.com/office/drawing/2010/main">
                <a:solidFill>
                  <a:srgbClr val="FFFFFF"/>
                </a:solidFill>
              </a14:hiddenFill>
            </a:ext>
          </a:extLst>
        </p:spPr>
      </p:pic>
      <p:pic>
        <p:nvPicPr>
          <p:cNvPr id="1077" name="Picture 53" descr="https://upload.wikimedia.org/wikipedia/commons/thumb/2/2f/Latran_int%C3%A9rieur.jpg/465px-Latran_int%C3%A9rieur.jpg">
            <a:hlinkClick r:id="rId432"/>
          </p:cNvPr>
          <p:cNvPicPr>
            <a:picLocks noChangeAspect="1" noChangeArrowheads="1"/>
          </p:cNvPicPr>
          <p:nvPr/>
        </p:nvPicPr>
        <p:blipFill>
          <a:blip r:embed="rId621">
            <a:extLst>
              <a:ext uri="{28A0092B-C50C-407E-A947-70E740481C1C}">
                <a14:useLocalDpi xmlns:a14="http://schemas.microsoft.com/office/drawing/2010/main" val="0"/>
              </a:ext>
            </a:extLst>
          </a:blip>
          <a:srcRect/>
          <a:stretch>
            <a:fillRect/>
          </a:stretch>
        </p:blipFill>
        <p:spPr bwMode="auto">
          <a:xfrm>
            <a:off x="528638" y="-130352800"/>
            <a:ext cx="2952750" cy="1952625"/>
          </a:xfrm>
          <a:prstGeom prst="rect">
            <a:avLst/>
          </a:prstGeom>
          <a:noFill/>
          <a:extLst>
            <a:ext uri="{909E8E84-426E-40DD-AFC4-6F175D3DCCD1}">
              <a14:hiddenFill xmlns:a14="http://schemas.microsoft.com/office/drawing/2010/main">
                <a:solidFill>
                  <a:srgbClr val="FFFFFF"/>
                </a:solidFill>
              </a14:hiddenFill>
            </a:ext>
          </a:extLst>
        </p:spPr>
      </p:pic>
      <p:pic>
        <p:nvPicPr>
          <p:cNvPr id="1080" name="Picture 56" descr="Magnifying glass icon mgx2.svg"/>
          <p:cNvPicPr>
            <a:picLocks noChangeAspect="1" noChangeArrowheads="1"/>
          </p:cNvPicPr>
          <p:nvPr/>
        </p:nvPicPr>
        <p:blipFill>
          <a:blip r:embed="rId620">
            <a:extLst>
              <a:ext uri="{28A0092B-C50C-407E-A947-70E740481C1C}">
                <a14:useLocalDpi xmlns:a14="http://schemas.microsoft.com/office/drawing/2010/main" val="0"/>
              </a:ext>
            </a:extLst>
          </a:blip>
          <a:srcRect/>
          <a:stretch>
            <a:fillRect/>
          </a:stretch>
        </p:blipFill>
        <p:spPr bwMode="auto">
          <a:xfrm>
            <a:off x="528638" y="144367250"/>
            <a:ext cx="190500" cy="190500"/>
          </a:xfrm>
          <a:prstGeom prst="rect">
            <a:avLst/>
          </a:prstGeom>
          <a:noFill/>
          <a:extLst>
            <a:ext uri="{909E8E84-426E-40DD-AFC4-6F175D3DCCD1}">
              <a14:hiddenFill xmlns:a14="http://schemas.microsoft.com/office/drawing/2010/main">
                <a:solidFill>
                  <a:srgbClr val="FFFFFF"/>
                </a:solidFill>
              </a14:hiddenFill>
            </a:ext>
          </a:extLst>
        </p:spPr>
      </p:pic>
      <p:pic>
        <p:nvPicPr>
          <p:cNvPr id="1082" name="Picture 58" descr="Magnifying glass icon mgx2.svg"/>
          <p:cNvPicPr>
            <a:picLocks noChangeAspect="1" noChangeArrowheads="1"/>
          </p:cNvPicPr>
          <p:nvPr/>
        </p:nvPicPr>
        <p:blipFill>
          <a:blip r:embed="rId620">
            <a:extLst>
              <a:ext uri="{28A0092B-C50C-407E-A947-70E740481C1C}">
                <a14:useLocalDpi xmlns:a14="http://schemas.microsoft.com/office/drawing/2010/main" val="0"/>
              </a:ext>
            </a:extLst>
          </a:blip>
          <a:srcRect/>
          <a:stretch>
            <a:fillRect/>
          </a:stretch>
        </p:blipFill>
        <p:spPr bwMode="auto">
          <a:xfrm>
            <a:off x="528638" y="128006475"/>
            <a:ext cx="190500" cy="190500"/>
          </a:xfrm>
          <a:prstGeom prst="rect">
            <a:avLst/>
          </a:prstGeom>
          <a:noFill/>
          <a:extLst>
            <a:ext uri="{909E8E84-426E-40DD-AFC4-6F175D3DCCD1}">
              <a14:hiddenFill xmlns:a14="http://schemas.microsoft.com/office/drawing/2010/main">
                <a:solidFill>
                  <a:srgbClr val="FFFFFF"/>
                </a:solidFill>
              </a14:hiddenFill>
            </a:ext>
          </a:extLst>
        </p:spPr>
      </p:pic>
      <p:pic>
        <p:nvPicPr>
          <p:cNvPr id="1083" name="Picture 59" descr="https://upload.wikimedia.org/wikipedia/commons/thumb/5/54/Triclinum-mosaik.jpg/465px-Triclinum-mosaik.jpg">
            <a:hlinkClick r:id="rId444"/>
          </p:cNvPr>
          <p:cNvPicPr>
            <a:picLocks noChangeAspect="1" noChangeArrowheads="1"/>
          </p:cNvPicPr>
          <p:nvPr/>
        </p:nvPicPr>
        <p:blipFill>
          <a:blip r:embed="rId622">
            <a:extLst>
              <a:ext uri="{28A0092B-C50C-407E-A947-70E740481C1C}">
                <a14:useLocalDpi xmlns:a14="http://schemas.microsoft.com/office/drawing/2010/main" val="0"/>
              </a:ext>
            </a:extLst>
          </a:blip>
          <a:srcRect/>
          <a:stretch>
            <a:fillRect/>
          </a:stretch>
        </p:blipFill>
        <p:spPr bwMode="auto">
          <a:xfrm>
            <a:off x="528638" y="128281113"/>
            <a:ext cx="2952750" cy="1800225"/>
          </a:xfrm>
          <a:prstGeom prst="rect">
            <a:avLst/>
          </a:prstGeom>
          <a:noFill/>
          <a:extLst>
            <a:ext uri="{909E8E84-426E-40DD-AFC4-6F175D3DCCD1}">
              <a14:hiddenFill xmlns:a14="http://schemas.microsoft.com/office/drawing/2010/main">
                <a:solidFill>
                  <a:srgbClr val="FFFFFF"/>
                </a:solidFill>
              </a14:hiddenFill>
            </a:ext>
          </a:extLst>
        </p:spPr>
      </p:pic>
      <p:pic>
        <p:nvPicPr>
          <p:cNvPr id="1085" name="Picture 61" descr="https://upload.wikimedia.org/wikipedia/commons/thumb/6/62/Obelisco_lateranense.jpg/330px-Obelisco_lateranense.jpg">
            <a:hlinkClick r:id="rId450"/>
          </p:cNvPr>
          <p:cNvPicPr>
            <a:picLocks noChangeAspect="1" noChangeArrowheads="1"/>
          </p:cNvPicPr>
          <p:nvPr/>
        </p:nvPicPr>
        <p:blipFill>
          <a:blip r:embed="rId623">
            <a:extLst>
              <a:ext uri="{28A0092B-C50C-407E-A947-70E740481C1C}">
                <a14:useLocalDpi xmlns:a14="http://schemas.microsoft.com/office/drawing/2010/main" val="0"/>
              </a:ext>
            </a:extLst>
          </a:blip>
          <a:srcRect/>
          <a:stretch>
            <a:fillRect/>
          </a:stretch>
        </p:blipFill>
        <p:spPr bwMode="auto">
          <a:xfrm>
            <a:off x="528638" y="182264050"/>
            <a:ext cx="2095500" cy="2790825"/>
          </a:xfrm>
          <a:prstGeom prst="rect">
            <a:avLst/>
          </a:prstGeom>
          <a:noFill/>
          <a:extLst>
            <a:ext uri="{909E8E84-426E-40DD-AFC4-6F175D3DCCD1}">
              <a14:hiddenFill xmlns:a14="http://schemas.microsoft.com/office/drawing/2010/main">
                <a:solidFill>
                  <a:srgbClr val="FFFFFF"/>
                </a:solidFill>
              </a14:hiddenFill>
            </a:ext>
          </a:extLst>
        </p:spPr>
      </p:pic>
      <p:pic>
        <p:nvPicPr>
          <p:cNvPr id="1100" name="Picture 76" descr="Broom icon.svg">
            <a:hlinkClick r:id="rId507"/>
          </p:cNvPr>
          <p:cNvPicPr>
            <a:picLocks noChangeAspect="1" noChangeArrowheads="1"/>
          </p:cNvPicPr>
          <p:nvPr/>
        </p:nvPicPr>
        <p:blipFill>
          <a:blip r:embed="rId624">
            <a:extLst>
              <a:ext uri="{28A0092B-C50C-407E-A947-70E740481C1C}">
                <a14:useLocalDpi xmlns:a14="http://schemas.microsoft.com/office/drawing/2010/main" val="0"/>
              </a:ext>
            </a:extLst>
          </a:blip>
          <a:srcRect/>
          <a:stretch>
            <a:fillRect/>
          </a:stretch>
        </p:blipFill>
        <p:spPr bwMode="auto">
          <a:xfrm>
            <a:off x="457200" y="336172175"/>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1108" name="Picture 84" descr="Metropolitana di Roma A.svg">
            <a:hlinkClick r:id="rId537" tooltip="Linea A (metropolitana di Roma)"/>
          </p:cNvPr>
          <p:cNvPicPr>
            <a:picLocks noChangeAspect="1" noChangeArrowheads="1"/>
          </p:cNvPicPr>
          <p:nvPr/>
        </p:nvPicPr>
        <p:blipFill>
          <a:blip r:embed="rId625">
            <a:extLst>
              <a:ext uri="{28A0092B-C50C-407E-A947-70E740481C1C}">
                <a14:useLocalDpi xmlns:a14="http://schemas.microsoft.com/office/drawing/2010/main" val="0"/>
              </a:ext>
            </a:extLst>
          </a:blip>
          <a:srcRect/>
          <a:stretch>
            <a:fillRect/>
          </a:stretch>
        </p:blipFill>
        <p:spPr bwMode="auto">
          <a:xfrm>
            <a:off x="549275" y="3459163"/>
            <a:ext cx="285750" cy="142875"/>
          </a:xfrm>
          <a:prstGeom prst="rect">
            <a:avLst/>
          </a:prstGeom>
          <a:noFill/>
          <a:extLst>
            <a:ext uri="{909E8E84-426E-40DD-AFC4-6F175D3DCCD1}">
              <a14:hiddenFill xmlns:a14="http://schemas.microsoft.com/office/drawing/2010/main">
                <a:solidFill>
                  <a:srgbClr val="FFFFFF"/>
                </a:solidFill>
              </a14:hiddenFill>
            </a:ext>
          </a:extLst>
        </p:spPr>
      </p:pic>
      <p:pic>
        <p:nvPicPr>
          <p:cNvPr id="1110" name="Picture 86" descr="COA basilica.svg">
            <a:hlinkClick r:id="rId603"/>
          </p:cNvPr>
          <p:cNvPicPr>
            <a:picLocks noChangeAspect="1" noChangeArrowheads="1"/>
          </p:cNvPicPr>
          <p:nvPr/>
        </p:nvPicPr>
        <p:blipFill>
          <a:blip r:embed="rId626">
            <a:extLst>
              <a:ext uri="{28A0092B-C50C-407E-A947-70E740481C1C}">
                <a14:useLocalDpi xmlns:a14="http://schemas.microsoft.com/office/drawing/2010/main" val="0"/>
              </a:ext>
            </a:extLst>
          </a:blip>
          <a:srcRect/>
          <a:stretch>
            <a:fillRect/>
          </a:stretch>
        </p:blipFill>
        <p:spPr bwMode="auto">
          <a:xfrm>
            <a:off x="457200" y="2147483647"/>
            <a:ext cx="1143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111" name="Picture 87" descr="Planrome2b.png">
            <a:hlinkClick r:id="rId627"/>
          </p:cNvPr>
          <p:cNvPicPr>
            <a:picLocks noChangeAspect="1" noChangeArrowheads="1"/>
          </p:cNvPicPr>
          <p:nvPr/>
        </p:nvPicPr>
        <p:blipFill>
          <a:blip r:embed="rId628">
            <a:extLst>
              <a:ext uri="{28A0092B-C50C-407E-A947-70E740481C1C}">
                <a14:useLocalDpi xmlns:a14="http://schemas.microsoft.com/office/drawing/2010/main" val="0"/>
              </a:ext>
            </a:extLst>
          </a:blip>
          <a:srcRect/>
          <a:stretch>
            <a:fillRect/>
          </a:stretch>
        </p:blipFill>
        <p:spPr bwMode="auto">
          <a:xfrm>
            <a:off x="488950" y="2147483647"/>
            <a:ext cx="1428750" cy="1076325"/>
          </a:xfrm>
          <a:prstGeom prst="rect">
            <a:avLst/>
          </a:prstGeom>
          <a:noFill/>
          <a:extLst>
            <a:ext uri="{909E8E84-426E-40DD-AFC4-6F175D3DCCD1}">
              <a14:hiddenFill xmlns:a14="http://schemas.microsoft.com/office/drawing/2010/main">
                <a:solidFill>
                  <a:srgbClr val="FFFFFF"/>
                </a:solidFill>
              </a14:hiddenFill>
            </a:ext>
          </a:extLst>
        </p:spPr>
      </p:pic>
      <p:pic>
        <p:nvPicPr>
          <p:cNvPr id="1112" name="Picture 88" descr="Planrome2b.png">
            <a:hlinkClick r:id="rId627"/>
          </p:cNvPr>
          <p:cNvPicPr>
            <a:picLocks noChangeAspect="1" noChangeArrowheads="1"/>
          </p:cNvPicPr>
          <p:nvPr/>
        </p:nvPicPr>
        <p:blipFill>
          <a:blip r:embed="rId628">
            <a:extLst>
              <a:ext uri="{28A0092B-C50C-407E-A947-70E740481C1C}">
                <a14:useLocalDpi xmlns:a14="http://schemas.microsoft.com/office/drawing/2010/main" val="0"/>
              </a:ext>
            </a:extLst>
          </a:blip>
          <a:srcRect/>
          <a:stretch>
            <a:fillRect/>
          </a:stretch>
        </p:blipFill>
        <p:spPr bwMode="auto">
          <a:xfrm>
            <a:off x="2154238" y="2147483647"/>
            <a:ext cx="1428750" cy="1076325"/>
          </a:xfrm>
          <a:prstGeom prst="rect">
            <a:avLst/>
          </a:prstGeom>
          <a:noFill/>
          <a:extLst>
            <a:ext uri="{909E8E84-426E-40DD-AFC4-6F175D3DCCD1}">
              <a14:hiddenFill xmlns:a14="http://schemas.microsoft.com/office/drawing/2010/main">
                <a:solidFill>
                  <a:srgbClr val="FFFFFF"/>
                </a:solidFill>
              </a14:hiddenFill>
            </a:ext>
          </a:extLst>
        </p:spPr>
      </p:pic>
      <p:pic>
        <p:nvPicPr>
          <p:cNvPr id="1113" name="Picture 89" descr="Architettura">
            <a:hlinkClick r:id="rId629" tooltip="Architettura"/>
          </p:cNvPr>
          <p:cNvPicPr>
            <a:picLocks noChangeAspect="1" noChangeArrowheads="1"/>
          </p:cNvPicPr>
          <p:nvPr/>
        </p:nvPicPr>
        <p:blipFill>
          <a:blip r:embed="rId630">
            <a:extLst>
              <a:ext uri="{28A0092B-C50C-407E-A947-70E740481C1C}">
                <a14:useLocalDpi xmlns:a14="http://schemas.microsoft.com/office/drawing/2010/main" val="0"/>
              </a:ext>
            </a:extLst>
          </a:blip>
          <a:srcRect/>
          <a:stretch>
            <a:fillRect/>
          </a:stretch>
        </p:blipFill>
        <p:spPr bwMode="auto">
          <a:xfrm>
            <a:off x="3819525" y="2147483647"/>
            <a:ext cx="190500" cy="238125"/>
          </a:xfrm>
          <a:prstGeom prst="rect">
            <a:avLst/>
          </a:prstGeom>
          <a:noFill/>
          <a:extLst>
            <a:ext uri="{909E8E84-426E-40DD-AFC4-6F175D3DCCD1}">
              <a14:hiddenFill xmlns:a14="http://schemas.microsoft.com/office/drawing/2010/main">
                <a:solidFill>
                  <a:srgbClr val="FFFFFF"/>
                </a:solidFill>
              </a14:hiddenFill>
            </a:ext>
          </a:extLst>
        </p:spPr>
      </p:pic>
      <p:pic>
        <p:nvPicPr>
          <p:cNvPr id="1114" name="Picture 90" descr="Cattolicesimo">
            <a:hlinkClick r:id="rId631" tooltip="Cattolicesimo"/>
          </p:cNvPr>
          <p:cNvPicPr>
            <a:picLocks noChangeAspect="1" noChangeArrowheads="1"/>
          </p:cNvPicPr>
          <p:nvPr/>
        </p:nvPicPr>
        <p:blipFill>
          <a:blip r:embed="rId632">
            <a:extLst>
              <a:ext uri="{28A0092B-C50C-407E-A947-70E740481C1C}">
                <a14:useLocalDpi xmlns:a14="http://schemas.microsoft.com/office/drawing/2010/main" val="0"/>
              </a:ext>
            </a:extLst>
          </a:blip>
          <a:srcRect/>
          <a:stretch>
            <a:fillRect/>
          </a:stretch>
        </p:blipFill>
        <p:spPr bwMode="auto">
          <a:xfrm>
            <a:off x="4062413" y="2147483647"/>
            <a:ext cx="180975" cy="238125"/>
          </a:xfrm>
          <a:prstGeom prst="rect">
            <a:avLst/>
          </a:prstGeom>
          <a:noFill/>
          <a:extLst>
            <a:ext uri="{909E8E84-426E-40DD-AFC4-6F175D3DCCD1}">
              <a14:hiddenFill xmlns:a14="http://schemas.microsoft.com/office/drawing/2010/main">
                <a:solidFill>
                  <a:srgbClr val="FFFFFF"/>
                </a:solidFill>
              </a14:hiddenFill>
            </a:ext>
          </a:extLst>
        </p:spPr>
      </p:pic>
      <p:pic>
        <p:nvPicPr>
          <p:cNvPr id="1115" name="Picture 91" descr="Roma">
            <a:hlinkClick r:id="rId633" tooltip="Roma"/>
          </p:cNvPr>
          <p:cNvPicPr>
            <a:picLocks noChangeAspect="1" noChangeArrowheads="1"/>
          </p:cNvPicPr>
          <p:nvPr/>
        </p:nvPicPr>
        <p:blipFill>
          <a:blip r:embed="rId634">
            <a:extLst>
              <a:ext uri="{28A0092B-C50C-407E-A947-70E740481C1C}">
                <a14:useLocalDpi xmlns:a14="http://schemas.microsoft.com/office/drawing/2010/main" val="0"/>
              </a:ext>
            </a:extLst>
          </a:blip>
          <a:srcRect/>
          <a:stretch>
            <a:fillRect/>
          </a:stretch>
        </p:blipFill>
        <p:spPr bwMode="auto">
          <a:xfrm>
            <a:off x="4273550" y="2147483647"/>
            <a:ext cx="142875" cy="238125"/>
          </a:xfrm>
          <a:prstGeom prst="rect">
            <a:avLst/>
          </a:prstGeom>
          <a:noFill/>
          <a:extLst>
            <a:ext uri="{909E8E84-426E-40DD-AFC4-6F175D3DCCD1}">
              <a14:hiddenFill xmlns:a14="http://schemas.microsoft.com/office/drawing/2010/main">
                <a:solidFill>
                  <a:srgbClr val="FFFFFF"/>
                </a:solidFill>
              </a14:hiddenFill>
            </a:ext>
          </a:extLst>
        </p:spPr>
      </p:pic>
      <p:pic>
        <p:nvPicPr>
          <p:cNvPr id="1116" name="Picture 92" descr="Scultura">
            <a:hlinkClick r:id="rId635" tooltip="Scultura"/>
          </p:cNvPr>
          <p:cNvPicPr>
            <a:picLocks noChangeAspect="1" noChangeArrowheads="1"/>
          </p:cNvPicPr>
          <p:nvPr/>
        </p:nvPicPr>
        <p:blipFill>
          <a:blip r:embed="rId636">
            <a:extLst>
              <a:ext uri="{28A0092B-C50C-407E-A947-70E740481C1C}">
                <a14:useLocalDpi xmlns:a14="http://schemas.microsoft.com/office/drawing/2010/main" val="0"/>
              </a:ext>
            </a:extLst>
          </a:blip>
          <a:srcRect/>
          <a:stretch>
            <a:fillRect/>
          </a:stretch>
        </p:blipFill>
        <p:spPr bwMode="auto">
          <a:xfrm>
            <a:off x="4452938" y="2147483647"/>
            <a:ext cx="238125" cy="219075"/>
          </a:xfrm>
          <a:prstGeom prst="rect">
            <a:avLst/>
          </a:prstGeom>
          <a:noFill/>
          <a:extLst>
            <a:ext uri="{909E8E84-426E-40DD-AFC4-6F175D3DCCD1}">
              <a14:hiddenFill xmlns:a14="http://schemas.microsoft.com/office/drawing/2010/main">
                <a:solidFill>
                  <a:srgbClr val="FFFFFF"/>
                </a:solidFill>
              </a14:hiddenFill>
            </a:ext>
          </a:extLst>
        </p:spPr>
      </p:pic>
    </p:spTree>
    <p:controls>
      <mc:AlternateContent xmlns:mc="http://schemas.openxmlformats.org/markup-compatibility/2006">
        <mc:Choice xmlns:v="urn:schemas-microsoft-com:vml" Requires="v">
          <p:control spid="1125" name="DefaultOcx" r:id="rId2" imgW="914400" imgH="228600"/>
        </mc:Choice>
        <mc:Fallback>
          <p:control name="DefaultOcx" r:id="rId2" imgW="914400" imgH="228600">
            <p:pic>
              <p:nvPicPr>
                <p:cNvPr id="0" name="DefaultOcx"/>
                <p:cNvPicPr preferRelativeResize="0">
                  <a:picLocks noChangeArrowheads="1" noChangeShapeType="1"/>
                </p:cNvPicPr>
                <p:nvPr/>
              </p:nvPicPr>
              <p:blipFill>
                <a:blip r:embed="rId637">
                  <a:extLst>
                    <a:ext uri="{28A0092B-C50C-407E-A947-70E740481C1C}">
                      <a14:useLocalDpi xmlns:a14="http://schemas.microsoft.com/office/drawing/2010/main" val="0"/>
                    </a:ext>
                  </a:extLst>
                </a:blip>
                <a:srcRect/>
                <a:stretch>
                  <a:fillRect/>
                </a:stretch>
              </p:blipFill>
              <p:spPr bwMode="auto">
                <a:xfrm>
                  <a:off x="0" y="0"/>
                  <a:ext cx="914400" cy="2286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1126" name="HTMLSubmit1" r:id="rId3" imgW="914400" imgH="304920"/>
        </mc:Choice>
        <mc:Fallback>
          <p:control name="HTMLSubmit1" r:id="rId3" imgW="914400" imgH="304920">
            <p:pic>
              <p:nvPicPr>
                <p:cNvPr id="0" name="HTMLSubmit1"/>
                <p:cNvPicPr preferRelativeResize="0">
                  <a:picLocks noChangeArrowheads="1" noChangeShapeType="1"/>
                </p:cNvPicPr>
                <p:nvPr/>
              </p:nvPicPr>
              <p:blipFill>
                <a:blip r:embed="rId638">
                  <a:extLst>
                    <a:ext uri="{28A0092B-C50C-407E-A947-70E740481C1C}">
                      <a14:useLocalDpi xmlns:a14="http://schemas.microsoft.com/office/drawing/2010/main" val="0"/>
                    </a:ext>
                  </a:extLst>
                </a:blip>
                <a:srcRect/>
                <a:stretch>
                  <a:fillRect/>
                </a:stretch>
              </p:blipFill>
              <p:spPr bwMode="auto">
                <a:xfrm>
                  <a:off x="0" y="0"/>
                  <a:ext cx="914400" cy="3048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51937242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427984" y="274638"/>
            <a:ext cx="4258816" cy="1143000"/>
          </a:xfrm>
        </p:spPr>
        <p:txBody>
          <a:bodyPr>
            <a:normAutofit/>
          </a:bodyPr>
          <a:lstStyle/>
          <a:p>
            <a:r>
              <a:rPr lang="it-IT" sz="2000" dirty="0"/>
              <a:t>Il portale principale della basilica, contenente le porte bronzee provenienti dalla</a:t>
            </a:r>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4114800" cy="6858000"/>
          </a:xfrm>
        </p:spPr>
      </p:pic>
    </p:spTree>
    <p:extLst>
      <p:ext uri="{BB962C8B-B14F-4D97-AF65-F5344CB8AC3E}">
        <p14:creationId xmlns:p14="http://schemas.microsoft.com/office/powerpoint/2010/main" val="13686803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283968" y="274638"/>
            <a:ext cx="4402832" cy="1143000"/>
          </a:xfrm>
        </p:spPr>
        <p:txBody>
          <a:bodyPr>
            <a:normAutofit/>
          </a:bodyPr>
          <a:lstStyle/>
          <a:p>
            <a:r>
              <a:rPr lang="it-IT" sz="2000" dirty="0" smtClean="0"/>
              <a:t>Porta Santa, aperta per il Giubileo della Misericordia, 2015-1017</a:t>
            </a:r>
            <a:endParaRPr lang="it-IT" sz="2000"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686" y="0"/>
            <a:ext cx="3860463" cy="6858000"/>
          </a:xfrm>
        </p:spPr>
      </p:pic>
    </p:spTree>
    <p:extLst>
      <p:ext uri="{BB962C8B-B14F-4D97-AF65-F5344CB8AC3E}">
        <p14:creationId xmlns:p14="http://schemas.microsoft.com/office/powerpoint/2010/main" val="38901637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4566029" cy="6858000"/>
          </a:xfrm>
        </p:spPr>
      </p:pic>
    </p:spTree>
    <p:extLst>
      <p:ext uri="{BB962C8B-B14F-4D97-AF65-F5344CB8AC3E}">
        <p14:creationId xmlns:p14="http://schemas.microsoft.com/office/powerpoint/2010/main" val="49049649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6309320"/>
            <a:ext cx="9144000" cy="548680"/>
          </a:xfrm>
        </p:spPr>
        <p:txBody>
          <a:bodyPr>
            <a:normAutofit/>
          </a:bodyPr>
          <a:lstStyle/>
          <a:p>
            <a:r>
              <a:rPr lang="it-IT" sz="2000" dirty="0"/>
              <a:t>Affresco dell'Ascensione nel transetto sud della basilica</a:t>
            </a:r>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9139943" cy="6093296"/>
          </a:xfrm>
        </p:spPr>
      </p:pic>
    </p:spTree>
    <p:extLst>
      <p:ext uri="{BB962C8B-B14F-4D97-AF65-F5344CB8AC3E}">
        <p14:creationId xmlns:p14="http://schemas.microsoft.com/office/powerpoint/2010/main" val="343252501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6093296"/>
            <a:ext cx="9144000" cy="764704"/>
          </a:xfrm>
        </p:spPr>
        <p:txBody>
          <a:bodyPr>
            <a:normAutofit/>
          </a:bodyPr>
          <a:lstStyle/>
          <a:p>
            <a:r>
              <a:rPr lang="it-IT" sz="2000" dirty="0" smtClean="0"/>
              <a:t>La Verine presenta il committente Nicolò IV, i SS. Pietro e Paolo,, </a:t>
            </a:r>
            <a:r>
              <a:rPr lang="it-IT" sz="2000" dirty="0" err="1" smtClean="0"/>
              <a:t>Giov</a:t>
            </a:r>
            <a:r>
              <a:rPr lang="it-IT" sz="2000" dirty="0" smtClean="0"/>
              <a:t>. </a:t>
            </a:r>
            <a:r>
              <a:rPr lang="it-IT" sz="2000" dirty="0" err="1" smtClean="0"/>
              <a:t>Batt</a:t>
            </a:r>
            <a:r>
              <a:rPr lang="it-IT" sz="2000" dirty="0" smtClean="0"/>
              <a:t>., </a:t>
            </a:r>
            <a:r>
              <a:rPr lang="it-IT" sz="2000" dirty="0" err="1" smtClean="0"/>
              <a:t>Giov</a:t>
            </a:r>
            <a:r>
              <a:rPr lang="it-IT" sz="2000" dirty="0" smtClean="0"/>
              <a:t>. </a:t>
            </a:r>
            <a:r>
              <a:rPr lang="it-IT" sz="2000" dirty="0" err="1" smtClean="0"/>
              <a:t>Ev</a:t>
            </a:r>
            <a:r>
              <a:rPr lang="it-IT" sz="2000" dirty="0" smtClean="0"/>
              <a:t>.,S. Andrea,  Francesco e Antonio da Padova. Al centro Croce colomba dello Spirito Santo</a:t>
            </a:r>
            <a:endParaRPr lang="it-IT" sz="2000"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7389721" cy="6165304"/>
          </a:xfrm>
        </p:spPr>
      </p:pic>
    </p:spTree>
    <p:extLst>
      <p:ext uri="{BB962C8B-B14F-4D97-AF65-F5344CB8AC3E}">
        <p14:creationId xmlns:p14="http://schemas.microsoft.com/office/powerpoint/2010/main" val="280909989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6165304"/>
            <a:ext cx="9144000" cy="692696"/>
          </a:xfrm>
        </p:spPr>
        <p:txBody>
          <a:bodyPr>
            <a:normAutofit fontScale="90000"/>
          </a:bodyPr>
          <a:lstStyle/>
          <a:p>
            <a:pPr algn="just"/>
            <a:r>
              <a:rPr lang="it-IT" sz="2000" dirty="0"/>
              <a:t>In fondo all'abside si trova la cattedra papale, imitazione ottocentesca di quella cosmatesca ora visibile nel chiostro, che è decorata con marmi policromi vari e con bassorilievi.</a:t>
            </a:r>
          </a:p>
        </p:txBody>
      </p:sp>
      <p:pic>
        <p:nvPicPr>
          <p:cNvPr id="4" name="Segnaposto contenut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7389722" cy="6165304"/>
          </a:xfrm>
        </p:spPr>
      </p:pic>
    </p:spTree>
    <p:extLst>
      <p:ext uri="{BB962C8B-B14F-4D97-AF65-F5344CB8AC3E}">
        <p14:creationId xmlns:p14="http://schemas.microsoft.com/office/powerpoint/2010/main" val="212340987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3999" cy="6858000"/>
          </a:xfrm>
        </p:spPr>
      </p:pic>
    </p:spTree>
    <p:extLst>
      <p:ext uri="{BB962C8B-B14F-4D97-AF65-F5344CB8AC3E}">
        <p14:creationId xmlns:p14="http://schemas.microsoft.com/office/powerpoint/2010/main" val="9366872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237312"/>
            <a:ext cx="8229600" cy="620688"/>
          </a:xfrm>
        </p:spPr>
        <p:txBody>
          <a:bodyPr>
            <a:normAutofit/>
          </a:bodyPr>
          <a:lstStyle/>
          <a:p>
            <a:r>
              <a:rPr lang="it-IT" sz="2000" dirty="0"/>
              <a:t>Mosaico del </a:t>
            </a:r>
            <a:r>
              <a:rPr lang="it-IT" sz="2000" dirty="0" err="1"/>
              <a:t>Triclinium</a:t>
            </a:r>
            <a:r>
              <a:rPr lang="it-IT" sz="2000" dirty="0"/>
              <a:t> di papa Leone III</a:t>
            </a:r>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9183733" cy="5589240"/>
          </a:xfrm>
        </p:spPr>
      </p:pic>
    </p:spTree>
    <p:extLst>
      <p:ext uri="{BB962C8B-B14F-4D97-AF65-F5344CB8AC3E}">
        <p14:creationId xmlns:p14="http://schemas.microsoft.com/office/powerpoint/2010/main" val="194172507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434"/>
            <a:ext cx="9140754" cy="6855566"/>
          </a:xfrm>
        </p:spPr>
      </p:pic>
    </p:spTree>
    <p:extLst>
      <p:ext uri="{BB962C8B-B14F-4D97-AF65-F5344CB8AC3E}">
        <p14:creationId xmlns:p14="http://schemas.microsoft.com/office/powerpoint/2010/main" val="36796240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309320"/>
            <a:ext cx="8229600" cy="548680"/>
          </a:xfrm>
        </p:spPr>
        <p:txBody>
          <a:bodyPr>
            <a:normAutofit/>
          </a:bodyPr>
          <a:lstStyle/>
          <a:p>
            <a:r>
              <a:rPr lang="it-IT" sz="2000" dirty="0"/>
              <a:t>Stampa del 1752 raffigurante la basilica e il palazzo</a:t>
            </a:r>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99392"/>
            <a:ext cx="9113307" cy="6408712"/>
          </a:xfrm>
        </p:spPr>
      </p:pic>
    </p:spTree>
    <p:extLst>
      <p:ext uri="{BB962C8B-B14F-4D97-AF65-F5344CB8AC3E}">
        <p14:creationId xmlns:p14="http://schemas.microsoft.com/office/powerpoint/2010/main" val="337058161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4868"/>
            <a:ext cx="9126638" cy="6520476"/>
          </a:xfrm>
        </p:spPr>
      </p:pic>
    </p:spTree>
    <p:extLst>
      <p:ext uri="{BB962C8B-B14F-4D97-AF65-F5344CB8AC3E}">
        <p14:creationId xmlns:p14="http://schemas.microsoft.com/office/powerpoint/2010/main" val="196759232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3999" cy="6858000"/>
          </a:xfrm>
        </p:spPr>
      </p:pic>
    </p:spTree>
    <p:extLst>
      <p:ext uri="{BB962C8B-B14F-4D97-AF65-F5344CB8AC3E}">
        <p14:creationId xmlns:p14="http://schemas.microsoft.com/office/powerpoint/2010/main" val="242861031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5143500" cy="6858000"/>
          </a:xfrm>
        </p:spPr>
      </p:pic>
    </p:spTree>
    <p:extLst>
      <p:ext uri="{BB962C8B-B14F-4D97-AF65-F5344CB8AC3E}">
        <p14:creationId xmlns:p14="http://schemas.microsoft.com/office/powerpoint/2010/main" val="284089943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860032" y="274638"/>
            <a:ext cx="3826768" cy="1143000"/>
          </a:xfrm>
        </p:spPr>
        <p:txBody>
          <a:bodyPr>
            <a:normAutofit fontScale="90000"/>
          </a:bodyPr>
          <a:lstStyle/>
          <a:p>
            <a:r>
              <a:rPr lang="it-IT" sz="2800" dirty="0"/>
              <a:t>Volta del portico del transetto destro o transetto nord</a:t>
            </a:r>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4571999" cy="6858000"/>
          </a:xfrm>
        </p:spPr>
      </p:pic>
    </p:spTree>
    <p:extLst>
      <p:ext uri="{BB962C8B-B14F-4D97-AF65-F5344CB8AC3E}">
        <p14:creationId xmlns:p14="http://schemas.microsoft.com/office/powerpoint/2010/main" val="23173378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381328"/>
            <a:ext cx="8229600" cy="476672"/>
          </a:xfrm>
        </p:spPr>
        <p:txBody>
          <a:bodyPr>
            <a:normAutofit/>
          </a:bodyPr>
          <a:lstStyle/>
          <a:p>
            <a:r>
              <a:rPr lang="it-IT" sz="2000" dirty="0"/>
              <a:t>Il chiostro del monastero lateranense, con le decorazioni cosmatesche</a:t>
            </a:r>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23164" cy="6021288"/>
          </a:xfrm>
        </p:spPr>
      </p:pic>
    </p:spTree>
    <p:extLst>
      <p:ext uri="{BB962C8B-B14F-4D97-AF65-F5344CB8AC3E}">
        <p14:creationId xmlns:p14="http://schemas.microsoft.com/office/powerpoint/2010/main" val="398551003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294114" cy="6309320"/>
          </a:xfrm>
        </p:spPr>
      </p:pic>
    </p:spTree>
    <p:extLst>
      <p:ext uri="{BB962C8B-B14F-4D97-AF65-F5344CB8AC3E}">
        <p14:creationId xmlns:p14="http://schemas.microsoft.com/office/powerpoint/2010/main" val="22845868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5085184"/>
            <a:ext cx="9144000" cy="1772816"/>
          </a:xfrm>
        </p:spPr>
        <p:txBody>
          <a:bodyPr>
            <a:normAutofit/>
          </a:bodyPr>
          <a:lstStyle/>
          <a:p>
            <a:r>
              <a:rPr lang="it-IT" sz="2000" dirty="0" smtClean="0"/>
              <a:t>Nel 312, Costantino, in segno di gratitudine per la vittoria riportata al Ponte Milvio, </a:t>
            </a:r>
            <a:r>
              <a:rPr lang="it-IT" sz="2000" dirty="0" smtClean="0"/>
              <a:t>regalò a  </a:t>
            </a:r>
            <a:r>
              <a:rPr lang="it-IT" sz="2000" dirty="0" smtClean="0"/>
              <a:t>papa </a:t>
            </a:r>
            <a:r>
              <a:rPr lang="it-IT" sz="2000" dirty="0" err="1" smtClean="0"/>
              <a:t>Milziade</a:t>
            </a:r>
            <a:r>
              <a:rPr lang="it-IT" sz="2000" dirty="0" smtClean="0"/>
              <a:t> gli </a:t>
            </a:r>
            <a:r>
              <a:rPr lang="it-IT" sz="2000" dirty="0" err="1" smtClean="0"/>
              <a:t>Horti</a:t>
            </a:r>
            <a:r>
              <a:rPr lang="it-IT" sz="2000" dirty="0" smtClean="0"/>
              <a:t> del Laterano, avuti in dote da sua moglie della famiglia Claudia-Laterano.</a:t>
            </a:r>
            <a:endParaRPr lang="it-IT" sz="2000"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9178295" cy="3356992"/>
          </a:xfrm>
        </p:spPr>
      </p:pic>
    </p:spTree>
    <p:extLst>
      <p:ext uri="{BB962C8B-B14F-4D97-AF65-F5344CB8AC3E}">
        <p14:creationId xmlns:p14="http://schemas.microsoft.com/office/powerpoint/2010/main" val="959279651"/>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1570</TotalTime>
  <Words>6299</Words>
  <Application>Microsoft Office PowerPoint</Application>
  <PresentationFormat>Presentazione su schermo (4:3)</PresentationFormat>
  <Paragraphs>285</Paragraphs>
  <Slides>85</Slides>
  <Notes>1</Notes>
  <HiddenSlides>0</HiddenSlides>
  <MMClips>0</MMClips>
  <ScaleCrop>false</ScaleCrop>
  <HeadingPairs>
    <vt:vector size="4" baseType="variant">
      <vt:variant>
        <vt:lpstr>Tema</vt:lpstr>
      </vt:variant>
      <vt:variant>
        <vt:i4>1</vt:i4>
      </vt:variant>
      <vt:variant>
        <vt:lpstr>Titoli diapositive</vt:lpstr>
      </vt:variant>
      <vt:variant>
        <vt:i4>85</vt:i4>
      </vt:variant>
    </vt:vector>
  </HeadingPairs>
  <TitlesOfParts>
    <vt:vector size="86" baseType="lpstr">
      <vt:lpstr>Tema di Office</vt:lpstr>
      <vt:lpstr>Presentazione standard di PowerPoint</vt:lpstr>
      <vt:lpstr>Roma, Ponte Milvio, 312. Una leggenda riporta che Costantino vide una croce recante la scritta: In hoc signo vinces che lo incoraggiò alla battaglia e alla seguente adozione del cristianesimo come religione ufficiale dell'Impero. Del ponte romano restano le tre arcate centrali.</vt:lpstr>
      <vt:lpstr>Esempio di CHI-RO, iniziali di CRISTOS</vt:lpstr>
      <vt:lpstr>Quasi contemporaneamen te al primo diffondersi del segno della Croce, la reazione blasfema: sul Palatino, Alessandro adora il suo Dio, ( un asino in croce )</vt:lpstr>
      <vt:lpstr>Alcuni resti dei palazzi imperiali di Milano. Nel 313, In uno di questi palazzi vi fu l'accordo tra Costantino e Licinio, noto come l'editto di Milano, che concede liberta di fede e facoltà di costruire luoghi di culto ai Cristiani. </vt:lpstr>
      <vt:lpstr>La basilica in una pubblicazione del 1864</vt:lpstr>
      <vt:lpstr>Presentazione standard di PowerPoint</vt:lpstr>
      <vt:lpstr>Stampa del 1752 raffigurante la basilica e il palazzo</vt:lpstr>
      <vt:lpstr>Nel 312, Costantino, in segno di gratitudine per la vittoria riportata al Ponte Milvio, regalò a  papa Milziade gli Horti del Laterano, avuti in dote da sua moglie della famiglia Claudia-Laterano.</vt:lpstr>
      <vt:lpstr>Dopo l’Editto di Milano Papa Milziade diede l’inizio alla costruzione di una chiesa dedicata al SS. Redentore</vt:lpstr>
      <vt:lpstr>Il papa successivo la dedica al SS. Salvatore, ( sempre lo stesso significato )</vt:lpstr>
      <vt:lpstr>Da Gerusalemme, S. Elena porterà insigni reliquie della Passione: pezzi della Croce. Il velo di Veronica, porzione della mensa del Cenacolo.  </vt:lpstr>
      <vt:lpstr>Presentazione standard di PowerPoint</vt:lpstr>
      <vt:lpstr>Chiesa madre e capo di tutte le chiese dell’Urbe e dell’Orbe.</vt:lpstr>
      <vt:lpstr>Chiesa,  tutta d’oro per le donazioni, Depredata da barbari, distrutta da incendi, terremoti ed avverse condizioni meteorologiche. Sempre ricostruita. Sempre più bella! Dedicata a S. Giovanni Battista e Giovanni Evangelista.</vt:lpstr>
      <vt:lpstr>San Giovanni in Laterano vista dalla Scala Santa</vt:lpstr>
      <vt:lpstr>Con quanta fierezza ... Romana!</vt:lpstr>
      <vt:lpstr>Sacrosancta Lateranensis Ecclesia, omnium Urbis et Orbis Ecclesiarum Mater et Caput  SACROSANTA CHIESA DEL LATERANO MADRE E CAPO DI TUTTE LE CHIESE  DELL’URBE E DELL’ORBE</vt:lpstr>
      <vt:lpstr>Presentazione standard di PowerPoint</vt:lpstr>
      <vt:lpstr>Presentazione standard di PowerPoint</vt:lpstr>
      <vt:lpstr>La consacrazione della chiesa a San Giovanni Battista, nel IX secolo, ricordata da questa statua, finì con il dare il nome alla chiesa, giunto fino a noi.</vt:lpstr>
      <vt:lpstr>La Scala Santa, cui furono inseriti scalini del Pretorio di Ponzio Pilato, che condannò a morte il SS.mo  Redentore, il SS. Salvatore.</vt:lpstr>
      <vt:lpstr>Di fronte al Palazzo Lateranense si trova l’Obelisco Lateranense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La facciata laterale, con la Loggia delle Benedizioni, realizzata assieme all'annesso Palazzo del Laterano da Domenico Fontana</vt:lpstr>
      <vt:lpstr>Presentazione standard di PowerPoint</vt:lpstr>
      <vt:lpstr>Presentazione standard di PowerPoint</vt:lpstr>
      <vt:lpstr>L'interno dell'attuale basilica, frutto dei radicali lavori del Borromini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Mosaico bizantino raffigurante l’imperatore romano Costantino</vt:lpstr>
      <vt:lpstr>Bonifacio VIII indice il Giubileo del 1300. in affresco di Giotto al Laterano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Pierre-Étienne Monnot Paolo (1704-08) Pietro (1704-11)</vt:lpstr>
      <vt:lpstr>Paolo</vt:lpstr>
      <vt:lpstr>Giacomo Maggiore</vt:lpstr>
      <vt:lpstr>Andrea</vt:lpstr>
      <vt:lpstr>Taddeo (Ottoni)</vt:lpstr>
      <vt:lpstr>Simone</vt:lpstr>
      <vt:lpstr>Giovanni Evangelista</vt:lpstr>
      <vt:lpstr>Matteo</vt:lpstr>
      <vt:lpstr>Filippo</vt:lpstr>
      <vt:lpstr>Bartolomeo</vt:lpstr>
      <vt:lpstr>Giacomo Minore</vt:lpstr>
      <vt:lpstr>Tommaso</vt:lpstr>
      <vt:lpstr>L'opera Papa Formoso e Stefano VII (1870) di Jean-Paul Laurens, custodita al Musée des Beaux-Arts di Nantes, raffigura l'episodio del cosiddetto "sinodo del cadavere« La basilica fu teatro di uno degli avvenimenti più drammatici nella storia della Chiesa cattolica: il processo a papa Formoso. morto nell'896, probabilmente a seguito di avvelenamento, il suo successore, Stefano VI, istruì un processo contro di lui, ritenuto colpevole di essere salito al soglio pontificio grazie all'appoggio del partito filogermanico. La mummia di Formoso fu riesumata dal sepolcro, abbigliata con i paramenti pontifici e collocata su un trono nella sala del concilio, per rispondere a tutte le accuse che erano state avanzate da papa Giovanni VIII. La macabra adunanza si svolse nella Basilica con i cardinali e i vescovi riuniti sotto la presidenza di Stefano VI. Il verdetto stabilì che il deceduto era stato indegno del pontificato. Tutti i suoi atti e le sue misure vennero annullati, e gli ordini da lui conferiti vennero dichiarati non validi. Le vesti papali vennero strappate dal suo corpo, le tre dita della mano destra, usate dal Papa per le consacrazioni, vennero tagliate e il cadavere fu poi trascinato per le vie di Roma e gettato nel Tevere.  </vt:lpstr>
      <vt:lpstr>Presentazione standard di PowerPoint</vt:lpstr>
      <vt:lpstr>Il portale principale della basilica, contenente le porte bronzee provenienti dalla</vt:lpstr>
      <vt:lpstr>Porta Santa, aperta per il Giubileo della Misericordia, 2015-1017</vt:lpstr>
      <vt:lpstr>Presentazione standard di PowerPoint</vt:lpstr>
      <vt:lpstr>Affresco dell'Ascensione nel transetto sud della basilica</vt:lpstr>
      <vt:lpstr>La Verine presenta il committente Nicolò IV, i SS. Pietro e Paolo,, Giov. Batt., Giov. Ev.,S. Andrea,  Francesco e Antonio da Padova. Al centro Croce colomba dello Spirito Santo</vt:lpstr>
      <vt:lpstr>In fondo all'abside si trova la cattedra papale, imitazione ottocentesca di quella cosmatesca ora visibile nel chiostro, che è decorata con marmi policromi vari e con bassorilievi.</vt:lpstr>
      <vt:lpstr>Presentazione standard di PowerPoint</vt:lpstr>
      <vt:lpstr>Mosaico del Triclinium di papa Leone III</vt:lpstr>
      <vt:lpstr>Presentazione standard di PowerPoint</vt:lpstr>
      <vt:lpstr>Presentazione standard di PowerPoint</vt:lpstr>
      <vt:lpstr>Presentazione standard di PowerPoint</vt:lpstr>
      <vt:lpstr>Presentazione standard di PowerPoint</vt:lpstr>
      <vt:lpstr>Volta del portico del transetto destro o transetto nord</vt:lpstr>
      <vt:lpstr>Il chiostro del monastero lateranense, con le decorazioni cosmatesche</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lenovo</dc:creator>
  <cp:lastModifiedBy>lenovo</cp:lastModifiedBy>
  <cp:revision>44</cp:revision>
  <dcterms:created xsi:type="dcterms:W3CDTF">2017-11-09T12:35:56Z</dcterms:created>
  <dcterms:modified xsi:type="dcterms:W3CDTF">2017-11-12T18:05:45Z</dcterms:modified>
</cp:coreProperties>
</file>