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5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50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35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4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90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67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60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54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47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7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65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5DD6-5991-4BD2-98AB-A9D719B85841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CDC9-3E05-48B8-A98B-88464627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8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79912" y="2130425"/>
            <a:ext cx="4678288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Barcellona, Sagrada </a:t>
            </a:r>
            <a:r>
              <a:rPr lang="it-IT" sz="2000" dirty="0" err="1" smtClean="0"/>
              <a:t>Familia</a:t>
            </a:r>
            <a:r>
              <a:rPr lang="it-IT" sz="2000" dirty="0" smtClean="0"/>
              <a:t>, le </a:t>
            </a:r>
            <a:r>
              <a:rPr lang="it-IT" sz="2000" dirty="0" err="1" smtClean="0"/>
              <a:t>gugli</a:t>
            </a:r>
            <a:r>
              <a:rPr lang="it-IT" sz="2000" dirty="0" smtClean="0"/>
              <a:t> della facciata della Natività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" y="-21028"/>
            <a:ext cx="3275728" cy="68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83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8264" y="274638"/>
            <a:ext cx="208823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Barcellona, veduta generale </a:t>
            </a:r>
            <a:br>
              <a:rPr lang="it-IT" sz="2000" dirty="0" smtClean="0"/>
            </a:br>
            <a:r>
              <a:rPr lang="it-IT" sz="2000" dirty="0" smtClean="0"/>
              <a:t>della Sagrada </a:t>
            </a:r>
            <a:r>
              <a:rPr lang="it-IT" sz="2000" dirty="0" err="1" smtClean="0"/>
              <a:t>Familia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2" y="0"/>
            <a:ext cx="6954485" cy="686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9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Barcellona, Sagrada </a:t>
            </a:r>
            <a:r>
              <a:rPr lang="it-IT" sz="2000" dirty="0" err="1" smtClean="0"/>
              <a:t>Familia</a:t>
            </a:r>
            <a:r>
              <a:rPr lang="it-IT" sz="2000" dirty="0" smtClean="0"/>
              <a:t>, facciata della Natività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" y="0"/>
            <a:ext cx="4864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13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Barcellona, Sagrada </a:t>
            </a:r>
            <a:r>
              <a:rPr lang="it-IT" sz="2000" dirty="0" err="1" smtClean="0"/>
              <a:t>Familia</a:t>
            </a:r>
            <a:r>
              <a:rPr lang="it-IT" sz="2000" dirty="0" smtClean="0"/>
              <a:t>, </a:t>
            </a:r>
            <a:r>
              <a:rPr lang="it-IT" sz="2000" dirty="0" err="1" smtClean="0"/>
              <a:t>fcciata</a:t>
            </a:r>
            <a:r>
              <a:rPr lang="it-IT" sz="2000" dirty="0" smtClean="0"/>
              <a:t> della Natività, San Giuseppe ed il piccolo Gesù lavoratore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75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5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Barcellona, Sagrada </a:t>
            </a:r>
            <a:r>
              <a:rPr lang="it-IT" sz="2000" dirty="0" err="1" smtClean="0"/>
              <a:t>Familia</a:t>
            </a:r>
            <a:r>
              <a:rPr lang="it-IT" sz="2000" dirty="0" smtClean="0"/>
              <a:t>, facciata della </a:t>
            </a:r>
            <a:r>
              <a:rPr lang="it-IT" sz="2000" dirty="0" err="1" smtClean="0"/>
              <a:t>Naatività</a:t>
            </a:r>
            <a:r>
              <a:rPr lang="it-IT" sz="2000" dirty="0" smtClean="0"/>
              <a:t>, Matrimonio della Vergine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" y="30696"/>
            <a:ext cx="4311980" cy="68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96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Barcellona, Sagrada </a:t>
            </a:r>
            <a:r>
              <a:rPr lang="it-IT" sz="2000" dirty="0" err="1" smtClean="0"/>
              <a:t>Familia</a:t>
            </a:r>
            <a:r>
              <a:rPr lang="it-IT" sz="2000" dirty="0" smtClean="0"/>
              <a:t>, facciata della Natività, Matrimonio della Vergine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" y="0"/>
            <a:ext cx="41946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0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Barcellon</a:t>
            </a:r>
            <a:r>
              <a:rPr lang="it-IT" sz="2000" dirty="0" smtClean="0"/>
              <a:t>, Sagrada </a:t>
            </a:r>
            <a:r>
              <a:rPr lang="it-IT" sz="2000" dirty="0" err="1" smtClean="0"/>
              <a:t>Familia</a:t>
            </a:r>
            <a:r>
              <a:rPr lang="it-IT" sz="2000" dirty="0" smtClean="0"/>
              <a:t>, facciata della Natività, Natività</a:t>
            </a:r>
            <a:r>
              <a:rPr lang="it-IT" sz="2000" smtClean="0"/>
              <a:t>, particolare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" y="0"/>
            <a:ext cx="4324198" cy="69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484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75</Words>
  <Application>Microsoft Office PowerPoint</Application>
  <PresentationFormat>Presentazione su schermo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Barcellona, Sagrada Familia, le gugli della facciata della Natività</vt:lpstr>
      <vt:lpstr>Barcellona, veduta generale  della Sagrada Familia</vt:lpstr>
      <vt:lpstr>Barcellona, Sagrada Familia, facciata della Natività</vt:lpstr>
      <vt:lpstr>Barcellona, Sagrada Familia, fcciata della Natività, San Giuseppe ed il piccolo Gesù lavoratore</vt:lpstr>
      <vt:lpstr>Barcellona, Sagrada Familia, facciata della Naatività, Matrimonio della Vergine</vt:lpstr>
      <vt:lpstr>Barcellona, Sagrada Familia, facciata della Natività, Matrimonio della Vergine</vt:lpstr>
      <vt:lpstr>Barcellon, Sagrada Familia, facciata della Natività, Natività, particolare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Barcellona, Sagrada Familia, le gugli della facciata della Natività</dc:title>
  <dc:creator>lenovo</dc:creator>
  <cp:lastModifiedBy>lenovo</cp:lastModifiedBy>
  <cp:revision>2</cp:revision>
  <dcterms:created xsi:type="dcterms:W3CDTF">2019-12-28T15:16:17Z</dcterms:created>
  <dcterms:modified xsi:type="dcterms:W3CDTF">2019-12-28T15:31:57Z</dcterms:modified>
</cp:coreProperties>
</file>