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33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37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87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36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3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73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28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93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02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85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86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B941-982D-4269-A4DF-9567ADB4750A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35EB-DB19-49BB-BD4D-1D4C3D047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7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34076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Presentazione al tempio - Battesimo nel Giordano - Gesù servito dagli angeli dopo le tentazioni nel deserto - Chiamata di Simone e Andrea. </a:t>
            </a:r>
            <a:br>
              <a:rPr lang="it-IT" sz="2000" dirty="0" smtClean="0"/>
            </a:br>
            <a:r>
              <a:rPr lang="it-IT" sz="2000" dirty="0" smtClean="0"/>
              <a:t>In basso: Nozze di Cana - Trasfigurazione - Resurrezione del figlio della vedova - Guarigione dell'idropico, del cieco e dello zoppo.</a:t>
            </a:r>
            <a:endParaRPr lang="it-IT" sz="2000" dirty="0"/>
          </a:p>
        </p:txBody>
      </p:sp>
      <p:pic>
        <p:nvPicPr>
          <p:cNvPr id="23554" name="Picture 2" descr="C:\Users\lenovo\Downloads\SAL 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34"/>
            <a:ext cx="9174922" cy="323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Battesimo nel Giordano.</a:t>
            </a:r>
            <a:br>
              <a:rPr lang="it-IT" sz="2000" dirty="0" smtClean="0"/>
            </a:br>
            <a:r>
              <a:rPr lang="it-IT" sz="2000" dirty="0" smtClean="0"/>
              <a:t>In basso: Trasfigurazione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2770" name="Picture 2" descr="C:\Users\lenovo\Downloads\SAL 2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96"/>
            <a:ext cx="3686743" cy="68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In alto: Gesù e la samaritana - Moltiplicazione dei pani e dei pesci - Guarigione del paralitico - Guarigione del cieco.</a:t>
            </a:r>
            <a:br>
              <a:rPr lang="it-IT" sz="2000" dirty="0" smtClean="0"/>
            </a:br>
            <a:r>
              <a:rPr lang="it-IT" sz="2000" dirty="0" smtClean="0"/>
              <a:t> In basso: Resurrezione di Lazzaro e ingresso in Gerusalemme - Ultima cena e lavanda dei piedi - Crocifissione, sorte tirata sulle vesti, sepoltura - Discesa agli Inferi - Il sepolcro vuoto.</a:t>
            </a:r>
            <a:endParaRPr lang="it-IT" sz="2000" dirty="0"/>
          </a:p>
        </p:txBody>
      </p:sp>
      <p:pic>
        <p:nvPicPr>
          <p:cNvPr id="24578" name="Picture 2" descr="C:\Users\lenovo\Downloads\SAL 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64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517232"/>
            <a:ext cx="9036496" cy="134076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In alto: Gesù risorto appare a Maria Maddalena e all'altra Maria - Maria Maddalena e l'altra Maria annunciano agli apostoli l'avvenuta resurrezione - Gesù cena con due discepoli ad Emmaus - Gesù appare agli apostoli. </a:t>
            </a:r>
            <a:br>
              <a:rPr lang="it-IT" sz="2000" dirty="0" smtClean="0"/>
            </a:br>
            <a:r>
              <a:rPr lang="it-IT" sz="2000" dirty="0" smtClean="0"/>
              <a:t>In basso: Gesù invita Tommaso a porre il dito nel proprio costato - Gesù appare sul mare di Tiberiade - Ascensione - Gesù benedice gli apostoli a Betania - Pentecoste</a:t>
            </a:r>
            <a:endParaRPr lang="it-IT" sz="2000" dirty="0"/>
          </a:p>
        </p:txBody>
      </p:sp>
      <p:pic>
        <p:nvPicPr>
          <p:cNvPr id="25602" name="Picture 2" descr="C:\Users\lenovo\Downloads\Sal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" y="28802"/>
            <a:ext cx="9230122" cy="32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Maria visita Elisabetta.</a:t>
            </a:r>
            <a:br>
              <a:rPr lang="it-IT" sz="2000" dirty="0" smtClean="0"/>
            </a:br>
            <a:r>
              <a:rPr lang="it-IT" sz="2000" dirty="0" smtClean="0"/>
              <a:t>In basso: I Magi da Erode.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26626" name="Picture 2" descr="C:\Users\lenovo\Downloads\SAL 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2"/>
            <a:ext cx="3933094" cy="67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Giuseppe dubbioso rassicurato dall'angelo.</a:t>
            </a:r>
            <a:br>
              <a:rPr lang="it-IT" sz="2000" dirty="0" smtClean="0"/>
            </a:br>
            <a:r>
              <a:rPr lang="it-IT" sz="2000" dirty="0" smtClean="0"/>
              <a:t>In basso: I Magi da Gesù.</a:t>
            </a:r>
            <a:endParaRPr lang="it-IT" sz="2000" dirty="0"/>
          </a:p>
        </p:txBody>
      </p:sp>
      <p:pic>
        <p:nvPicPr>
          <p:cNvPr id="27650" name="Picture 2" descr="C:\Users\lenovo\Downloads\SAL 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" y="0"/>
            <a:ext cx="3920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In alto: Verso Betlemme.</a:t>
            </a:r>
            <a:br>
              <a:rPr lang="it-IT" sz="2000" dirty="0" smtClean="0"/>
            </a:br>
            <a:r>
              <a:rPr lang="it-IT" sz="2000" dirty="0" smtClean="0"/>
              <a:t>In basso: L'angelo avverte Giuseppe di fuggire.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28674" name="Picture 2" descr="C:\Users\lenovo\Downloads\SAL 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033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Natività.</a:t>
            </a:r>
            <a:br>
              <a:rPr lang="it-IT" sz="2000" dirty="0" smtClean="0"/>
            </a:br>
            <a:r>
              <a:rPr lang="it-IT" sz="2000" dirty="0" smtClean="0"/>
              <a:t>In basso: Fuga in Egitto.</a:t>
            </a:r>
            <a:endParaRPr lang="it-IT" sz="2000" dirty="0"/>
          </a:p>
        </p:txBody>
      </p:sp>
      <p:pic>
        <p:nvPicPr>
          <p:cNvPr id="29698" name="Picture 2" descr="C:\Users\lenovo\Downloads\SAL 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9939"/>
            <a:ext cx="3709366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Annuncio ai pastori.</a:t>
            </a:r>
            <a:br>
              <a:rPr lang="it-IT" sz="2000" dirty="0" smtClean="0"/>
            </a:br>
            <a:r>
              <a:rPr lang="it-IT" sz="2000" dirty="0" smtClean="0"/>
              <a:t>In basso: Strage degli innocenti.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0722" name="Picture 2" descr="C:\Users\lenovo\Downloads\SAL 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3"/>
            <a:ext cx="3923929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Presentazione al tempio.</a:t>
            </a:r>
            <a:br>
              <a:rPr lang="it-IT" sz="2000" dirty="0" smtClean="0"/>
            </a:br>
            <a:r>
              <a:rPr lang="it-IT" sz="2000" dirty="0" smtClean="0"/>
              <a:t>In basso: Nozze di Cana.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1746" name="Picture 2" descr="C:\Users\lenovo\Downloads\SAL 2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" y="11697"/>
            <a:ext cx="3868160" cy="68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Presentazione su schermo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In alto: Presentazione al tempio - Battesimo nel Giordano - Gesù servito dagli angeli dopo le tentazioni nel deserto - Chiamata di Simone e Andrea.  In basso: Nozze di Cana - Trasfigurazione - Resurrezione del figlio della vedova - Guarigione dell'idropico, del cieco e dello zoppo.</vt:lpstr>
      <vt:lpstr>In alto: Gesù e la samaritana - Moltiplicazione dei pani e dei pesci - Guarigione del paralitico - Guarigione del cieco.  In basso: Resurrezione di Lazzaro e ingresso in Gerusalemme - Ultima cena e lavanda dei piedi - Crocifissione, sorte tirata sulle vesti, sepoltura - Discesa agli Inferi - Il sepolcro vuoto.</vt:lpstr>
      <vt:lpstr>In alto: Gesù risorto appare a Maria Maddalena e all'altra Maria - Maria Maddalena e l'altra Maria annunciano agli apostoli l'avvenuta resurrezione - Gesù cena con due discepoli ad Emmaus - Gesù appare agli apostoli.  In basso: Gesù invita Tommaso a porre il dito nel proprio costato - Gesù appare sul mare di Tiberiade - Ascensione - Gesù benedice gli apostoli a Betania - Pentecoste</vt:lpstr>
      <vt:lpstr>In alto: Maria visita Elisabetta. In basso: I Magi da Erode.  </vt:lpstr>
      <vt:lpstr>In alto: Giuseppe dubbioso rassicurato dall'angelo. In basso: I Magi da Gesù.</vt:lpstr>
      <vt:lpstr>In alto: Verso Betlemme. In basso: L'angelo avverte Giuseppe di fuggire.  </vt:lpstr>
      <vt:lpstr>In alto: Natività. In basso: Fuga in Egitto.</vt:lpstr>
      <vt:lpstr>In alto: Annuncio ai pastori. In basso: Strage degli innocenti.  </vt:lpstr>
      <vt:lpstr>In alto: Presentazione al tempio. In basso: Nozze di Cana.  </vt:lpstr>
      <vt:lpstr>In alto: Battesimo nel Giordano. In basso: Trasfigurazione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alto: Presentazione al tempio - Battesimo nel Giordano - Gesù servito dagli angeli dopo le tentazioni nel deserto - Chiamata di Simone e Andrea.  In basso: Nozze di Cana - Trasfigurazione - Resurrezione del figlio della vedova - Guarigione dell'idropico, del cieco e dello zoppo.</dc:title>
  <dc:creator>lenovo</dc:creator>
  <cp:lastModifiedBy>lenovo</cp:lastModifiedBy>
  <cp:revision>1</cp:revision>
  <dcterms:created xsi:type="dcterms:W3CDTF">2019-12-30T09:39:08Z</dcterms:created>
  <dcterms:modified xsi:type="dcterms:W3CDTF">2019-12-30T09:39:58Z</dcterms:modified>
</cp:coreProperties>
</file>