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93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88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0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79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90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15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42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11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74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9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39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4AF5-9ABE-404E-9074-75F272DD180E}" type="datetimeFigureOut">
              <a:rPr lang="it-IT" smtClean="0"/>
              <a:t>30/12/2019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543D-2B31-4B7E-AC55-49ECCCC66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7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 alto: Gesù servito dagli angeli dopo le tentazioni nel deserto. In basso: Resurrezione del figlio della vedova.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3794" name="Picture 2" descr="C:\Users\lenovo\Downloads\SAL 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3422035" cy="68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Ascensione.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43010" name="Picture 2" descr="C:\Users\lenovo\Downloads\SAL 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" y="0"/>
            <a:ext cx="481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Gesù cena con due discepoli ad Emmaus. </a:t>
            </a:r>
            <a:br>
              <a:rPr lang="it-IT" sz="2000" dirty="0" smtClean="0"/>
            </a:br>
            <a:r>
              <a:rPr lang="it-IT" sz="2000" dirty="0" smtClean="0"/>
              <a:t>In basso: Gesù benedice gli apostoli a Betania.</a:t>
            </a:r>
            <a:endParaRPr lang="it-IT" sz="2000" dirty="0"/>
          </a:p>
        </p:txBody>
      </p:sp>
      <p:pic>
        <p:nvPicPr>
          <p:cNvPr id="44034" name="Picture 2" descr="C:\Users\lenovo\Downloads\SAL 4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" y="0"/>
            <a:ext cx="3063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Gesù appare agli apostoli. </a:t>
            </a:r>
            <a:br>
              <a:rPr lang="it-IT" sz="2000" dirty="0" smtClean="0"/>
            </a:br>
            <a:r>
              <a:rPr lang="it-IT" sz="2000" dirty="0" smtClean="0"/>
              <a:t>In basso: Pentecoste.</a:t>
            </a:r>
            <a:endParaRPr lang="it-IT" sz="2000" dirty="0"/>
          </a:p>
        </p:txBody>
      </p:sp>
      <p:pic>
        <p:nvPicPr>
          <p:cNvPr id="45058" name="Picture 2" descr="C:\Users\lenovo\Downloads\SAL 4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" y="0"/>
            <a:ext cx="333467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 alto: Chiamata di Simone e Andrea. </a:t>
            </a:r>
            <a:br>
              <a:rPr lang="it-IT" sz="2000" dirty="0" smtClean="0"/>
            </a:br>
            <a:r>
              <a:rPr lang="it-IT" sz="2000" dirty="0" smtClean="0"/>
              <a:t>In basso: Guarigione dell'idropico, del cieco e dello zoppo.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4818" name="Picture 2" descr="C:\Users\lenovo\Downloads\SAL 3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0"/>
            <a:ext cx="3486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n alto: Gesù e la samaritana. </a:t>
            </a:r>
            <a:br>
              <a:rPr lang="it-IT" sz="2000" dirty="0" smtClean="0"/>
            </a:br>
            <a:r>
              <a:rPr lang="it-IT" sz="2000" dirty="0" smtClean="0"/>
              <a:t>In basso: Resurrezione di Lazzaro e ingresso in Gerusalemme.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5842" name="Picture 2" descr="C:\Users\lenovo\Downloads\SAL 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743"/>
            <a:ext cx="3461797" cy="68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 alto: Moltiplicazione dei pani e dei pesci.</a:t>
            </a:r>
            <a:br>
              <a:rPr lang="it-IT" sz="2000" dirty="0" smtClean="0"/>
            </a:br>
            <a:r>
              <a:rPr lang="it-IT" sz="2000" dirty="0" smtClean="0"/>
              <a:t>In basso: Ultima cena e lavanda dei piedi.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6866" name="Picture 2" descr="C:\Users\lenovo\Downloads\SAL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" y="0"/>
            <a:ext cx="4114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Crocifissione.  </a:t>
            </a:r>
            <a:br>
              <a:rPr lang="it-IT" sz="2000" dirty="0" smtClean="0"/>
            </a:br>
            <a:r>
              <a:rPr lang="it-IT" sz="2000" dirty="0" smtClean="0"/>
              <a:t>In basso: Sorte tirata sulle vesti e sepoltura.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7890" name="Picture 2" descr="C:\Users\lenovo\Downloads\SAL 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"/>
            <a:ext cx="3707904" cy="68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Guarigione del paralitico.</a:t>
            </a:r>
            <a:br>
              <a:rPr lang="it-IT" sz="2000" dirty="0" smtClean="0"/>
            </a:br>
            <a:r>
              <a:rPr lang="it-IT" sz="2000" dirty="0" smtClean="0"/>
              <a:t>In basso: Discesa agli Inferi.</a:t>
            </a:r>
            <a:endParaRPr lang="it-IT" sz="2000" dirty="0"/>
          </a:p>
        </p:txBody>
      </p:sp>
      <p:pic>
        <p:nvPicPr>
          <p:cNvPr id="38914" name="Picture 2" descr="C:\Users\lenovo\Downloads\SAL 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3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alto: Guarigione del cieco.</a:t>
            </a:r>
            <a:br>
              <a:rPr lang="it-IT" sz="2000" dirty="0" smtClean="0"/>
            </a:br>
            <a:r>
              <a:rPr lang="it-IT" sz="2000" dirty="0" smtClean="0"/>
              <a:t>In basso: Il sepolcro vuoto.</a:t>
            </a:r>
            <a:endParaRPr lang="it-IT" sz="2000" dirty="0"/>
          </a:p>
        </p:txBody>
      </p:sp>
      <p:pic>
        <p:nvPicPr>
          <p:cNvPr id="39938" name="Picture 2" descr="C:\Users\lenovo\Downloads\SAL 3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" y="19202"/>
            <a:ext cx="3533379" cy="68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 alto: Gesù risorto appare a Maria Maddalena e all'altra Maria.</a:t>
            </a:r>
            <a:br>
              <a:rPr lang="it-IT" sz="2000" dirty="0" smtClean="0"/>
            </a:br>
            <a:r>
              <a:rPr lang="it-IT" sz="2000" dirty="0" smtClean="0"/>
              <a:t> In basso: Gesù invita Tommaso a porre il dito nel proprio costato.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40962" name="Picture 2" descr="C:\Users\lenovo\Downloads\SAL 3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" y="0"/>
            <a:ext cx="3383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 alto: Maria Maddalena e l'altra Maria annunciano agli apostoli l'avvenuta resurrezione. In basso: Gesù appare sul mare di Tiberiade.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41986" name="Picture 2" descr="C:\Users\lenovo\Downloads\SAL 3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5139"/>
            <a:ext cx="3529222" cy="68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Presentazione su schermo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 In alto: Gesù servito dagli angeli dopo le tentazioni nel deserto. In basso: Resurrezione del figlio della vedova.   </vt:lpstr>
      <vt:lpstr>In alto: Chiamata di Simone e Andrea.  In basso: Guarigione dell'idropico, del cieco e dello zoppo.  </vt:lpstr>
      <vt:lpstr>n alto: Gesù e la samaritana.  In basso: Resurrezione di Lazzaro e ingresso in Gerusalemme.  </vt:lpstr>
      <vt:lpstr> In alto: Moltiplicazione dei pani e dei pesci. In basso: Ultima cena e lavanda dei piedi.  </vt:lpstr>
      <vt:lpstr>In alto: Crocifissione.   In basso: Sorte tirata sulle vesti e sepoltura.  </vt:lpstr>
      <vt:lpstr>In alto: Guarigione del paralitico. In basso: Discesa agli Inferi.</vt:lpstr>
      <vt:lpstr>In alto: Guarigione del cieco. In basso: Il sepolcro vuoto.</vt:lpstr>
      <vt:lpstr>In alto: Gesù risorto appare a Maria Maddalena e all'altra Maria.  In basso: Gesù invita Tommaso a porre il dito nel proprio costato.  </vt:lpstr>
      <vt:lpstr>In alto: Maria Maddalena e l'altra Maria annunciano agli apostoli l'avvenuta resurrezione. In basso: Gesù appare sul mare di Tiberiade.  </vt:lpstr>
      <vt:lpstr>Ascensione.  </vt:lpstr>
      <vt:lpstr>In alto: Gesù cena con due discepoli ad Emmaus.  In basso: Gesù benedice gli apostoli a Betania.</vt:lpstr>
      <vt:lpstr>In alto: Gesù appare agli apostoli.  In basso: Pentecoste.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 alto: Gesù servito dagli angeli dopo le tentazioni nel deserto. In basso: Resurrezione del figlio della vedova.   </dc:title>
  <dc:creator>lenovo</dc:creator>
  <cp:lastModifiedBy>lenovo</cp:lastModifiedBy>
  <cp:revision>1</cp:revision>
  <dcterms:created xsi:type="dcterms:W3CDTF">2019-12-30T09:40:38Z</dcterms:created>
  <dcterms:modified xsi:type="dcterms:W3CDTF">2019-12-30T09:41:18Z</dcterms:modified>
</cp:coreProperties>
</file>