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0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88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9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4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1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4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5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86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86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29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5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F0E5-6D03-4CFE-B681-61D43F2B0658}" type="datetimeFigureOut">
              <a:rPr lang="it-IT" smtClean="0"/>
              <a:t>10/08/2019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512F-69CD-40A5-834F-FB7666082C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5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459452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Madonna </a:t>
            </a:r>
            <a:r>
              <a:rPr lang="it-IT" sz="2000" dirty="0" err="1" smtClean="0"/>
              <a:t>Nicopeia</a:t>
            </a:r>
            <a:r>
              <a:rPr lang="it-IT" sz="2000" dirty="0" smtClean="0"/>
              <a:t>, Signora delle vittorie. </a:t>
            </a:r>
            <a:br>
              <a:rPr lang="it-IT" sz="2000" dirty="0" smtClean="0"/>
            </a:br>
            <a:r>
              <a:rPr lang="it-IT" sz="2000" dirty="0" smtClean="0"/>
              <a:t>Contorno de occhi e </a:t>
            </a:r>
            <a:r>
              <a:rPr lang="it-IT" sz="2000" dirty="0" err="1" smtClean="0"/>
              <a:t>sopraciglia</a:t>
            </a:r>
            <a:r>
              <a:rPr lang="it-IT" sz="2000" dirty="0" smtClean="0"/>
              <a:t> fortemente marcati fanno pensare a ritratti  sopra i sarcofagi: è entrata  nella Immortalità.. </a:t>
            </a:r>
            <a:br>
              <a:rPr lang="it-IT" sz="2000" dirty="0" smtClean="0"/>
            </a:br>
            <a:r>
              <a:rPr lang="it-IT" sz="2000" dirty="0" smtClean="0"/>
              <a:t>Volto illuminato dalla luce di </a:t>
            </a:r>
            <a:r>
              <a:rPr lang="it-IT" sz="2000" dirty="0" err="1" smtClean="0"/>
              <a:t>CristoI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ll</a:t>
            </a:r>
            <a:r>
              <a:rPr lang="it-IT" sz="2000" dirty="0" smtClean="0"/>
              <a:t> manto , blu oltremare, fa convergere verso il centro. Maria avvolta di Dio.</a:t>
            </a:r>
            <a:br>
              <a:rPr lang="it-IT" sz="2000" dirty="0" smtClean="0"/>
            </a:br>
            <a:r>
              <a:rPr lang="it-IT" sz="2000" dirty="0" smtClean="0"/>
              <a:t>Icona portata  a da Costantinopoli, nel 1202, durante l’assedio della città.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" y="0"/>
            <a:ext cx="5250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0" y="0"/>
            <a:ext cx="53039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3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4088" y="116632"/>
            <a:ext cx="3779912" cy="662473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Immagine del </a:t>
            </a:r>
            <a:r>
              <a:rPr lang="it-IT" dirty="0" err="1" smtClean="0"/>
              <a:t>Bamnino</a:t>
            </a:r>
            <a:r>
              <a:rPr lang="it-IT" dirty="0" smtClean="0"/>
              <a:t>, giallo, danneggiato, abito proprio del Pantocrator. La Madonna indica il Bambino, con l’indice.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err="1" smtClean="0"/>
              <a:t>indicanola</a:t>
            </a:r>
            <a:r>
              <a:rPr lang="it-IT" dirty="0" smtClean="0"/>
              <a:t> sua </a:t>
            </a:r>
            <a:r>
              <a:rPr lang="it-IT" dirty="0" err="1" smtClean="0"/>
              <a:t>veiginità</a:t>
            </a:r>
            <a:r>
              <a:rPr lang="it-IT" dirty="0" smtClean="0"/>
              <a:t> ( prima,, durante, dopo il parto). La quarta ricorda che nel cielo tutti saranno come angeli. Lo sguardo di Maria e del Bambino non è frontale, volge a destra, perché sensibile ai nostri problemi</a:t>
            </a:r>
            <a:endParaRPr lang="it-I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7"/>
            <a:ext cx="530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6972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232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Madonna Nicopeia, Signora delle vittorie.  Contorno de occhi e sopraciglia fortemente marcati fanno pensare a ritratti  sopra i sarcofagi: è entrata  nella Immortalità..  Volto illuminato dalla luce di CristoI ll manto , blu oltremare, fa convergere verso il centro. Maria avvolta di Dio. Icona portata  a da Costantinopoli, nel 1202, durante l’assedio della città.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Madonna Nicopeia, Signora delle vittorie.  Contorno de occhi e sopraciglia fortemente marcati fanno pensare a ritratti  sopra i sarcofagi: è entrata  nella Immortalità..  Volto illuminato dalla luce di CristoI ll manto , blu oltremare, fa convergere verso il centro. Maria avvolta di Dio. Icona portata  a da Costantinopoli, nel 1202, durante l’assedio della città. </dc:title>
  <dc:creator>lenovo</dc:creator>
  <cp:lastModifiedBy>lenovo</cp:lastModifiedBy>
  <cp:revision>2</cp:revision>
  <dcterms:created xsi:type="dcterms:W3CDTF">2019-08-10T20:24:57Z</dcterms:created>
  <dcterms:modified xsi:type="dcterms:W3CDTF">2019-08-10T20:33:36Z</dcterms:modified>
</cp:coreProperties>
</file>