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F5D2-A352-42E3-9D91-12E15AD26F8F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F684-7759-4B77-82B2-33E9A25F8E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32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F5D2-A352-42E3-9D91-12E15AD26F8F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F684-7759-4B77-82B2-33E9A25F8E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24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F5D2-A352-42E3-9D91-12E15AD26F8F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F684-7759-4B77-82B2-33E9A25F8E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52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F5D2-A352-42E3-9D91-12E15AD26F8F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F684-7759-4B77-82B2-33E9A25F8E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50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F5D2-A352-42E3-9D91-12E15AD26F8F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F684-7759-4B77-82B2-33E9A25F8E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45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F5D2-A352-42E3-9D91-12E15AD26F8F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F684-7759-4B77-82B2-33E9A25F8E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67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F5D2-A352-42E3-9D91-12E15AD26F8F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F684-7759-4B77-82B2-33E9A25F8E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83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F5D2-A352-42E3-9D91-12E15AD26F8F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F684-7759-4B77-82B2-33E9A25F8E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52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F5D2-A352-42E3-9D91-12E15AD26F8F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F684-7759-4B77-82B2-33E9A25F8E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18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F5D2-A352-42E3-9D91-12E15AD26F8F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F684-7759-4B77-82B2-33E9A25F8E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88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F5D2-A352-42E3-9D91-12E15AD26F8F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F684-7759-4B77-82B2-33E9A25F8E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27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F5D2-A352-42E3-9D91-12E15AD26F8F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2F684-7759-4B77-82B2-33E9A25F8E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03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Autofit/>
          </a:bodyPr>
          <a:lstStyle/>
          <a:p>
            <a:r>
              <a:rPr lang="it-IT" sz="2000" dirty="0" smtClean="0"/>
              <a:t>San Pietro, San Marco, Sant’Andrea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526"/>
            <a:ext cx="9147080" cy="58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94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Tommaso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77"/>
            <a:ext cx="4905304" cy="696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79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Bartolomeo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3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28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smtClean="0"/>
              <a:t>San Matteo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5"/>
            <a:ext cx="5064924" cy="6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73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Giacomo, San Giovanni, San Paolo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6"/>
            <a:ext cx="9178638" cy="58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894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452251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Giacomo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2" y="0"/>
            <a:ext cx="50907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49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Giovanni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3" y="0"/>
            <a:ext cx="5071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05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2000" smtClean="0"/>
              <a:t>San Paolo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16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35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Pietro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87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92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Marco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74"/>
            <a:ext cx="4936783" cy="685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78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smtClean="0"/>
              <a:t>Sant’Andrea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723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42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Giuda, San Simone, San Filippo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" y="0"/>
            <a:ext cx="9252775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9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Giuda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169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69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Simone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6"/>
            <a:ext cx="5132450" cy="686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3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Filippo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" y="0"/>
            <a:ext cx="4985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39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97352"/>
            <a:ext cx="8229600" cy="260648"/>
          </a:xfrm>
        </p:spPr>
        <p:txBody>
          <a:bodyPr>
            <a:noAutofit/>
          </a:bodyPr>
          <a:lstStyle/>
          <a:p>
            <a:r>
              <a:rPr lang="it-IT" sz="2000" dirty="0" smtClean="0"/>
              <a:t>San Tommaso, San Bartolomeo, San Matteo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64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036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54</Words>
  <Application>Microsoft Office PowerPoint</Application>
  <PresentationFormat>Presentazione su schermo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San Pietro, San Marco, Sant’Andrea</vt:lpstr>
      <vt:lpstr>San Pietro</vt:lpstr>
      <vt:lpstr>San Marco</vt:lpstr>
      <vt:lpstr>Sant’Andrea</vt:lpstr>
      <vt:lpstr>San Giuda, San Simone, San Filippo</vt:lpstr>
      <vt:lpstr>San Giuda</vt:lpstr>
      <vt:lpstr>San Simone</vt:lpstr>
      <vt:lpstr>San Filippo</vt:lpstr>
      <vt:lpstr>San Tommaso, San Bartolomeo, San Matteo</vt:lpstr>
      <vt:lpstr>San Tommaso</vt:lpstr>
      <vt:lpstr>San Bartolomeo</vt:lpstr>
      <vt:lpstr>San Matteo</vt:lpstr>
      <vt:lpstr>San Giacomo, San Giovanni, San Paolo</vt:lpstr>
      <vt:lpstr>San Giacomo</vt:lpstr>
      <vt:lpstr>San Giovanni</vt:lpstr>
      <vt:lpstr>San Paolo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Pietro,San Marco, Sant’Andrea</dc:title>
  <dc:creator>lenovo</dc:creator>
  <cp:lastModifiedBy>lenovo</cp:lastModifiedBy>
  <cp:revision>4</cp:revision>
  <dcterms:created xsi:type="dcterms:W3CDTF">2019-08-20T14:36:15Z</dcterms:created>
  <dcterms:modified xsi:type="dcterms:W3CDTF">2019-08-21T15:23:10Z</dcterms:modified>
</cp:coreProperties>
</file>