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58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0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975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9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069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03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93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98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70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53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49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ADA94-C1E7-42AA-8929-C697356B3058}" type="datetimeFigureOut">
              <a:rPr lang="it-IT" smtClean="0"/>
              <a:t>21/08/2019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98ABA-C220-4750-BE1C-9B8A8A43D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90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860032" y="2130425"/>
            <a:ext cx="3888432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Sotto le finestre </a:t>
            </a:r>
            <a:br>
              <a:rPr lang="it-IT" sz="2000" dirty="0" smtClean="0"/>
            </a:br>
            <a:r>
              <a:rPr lang="it-IT" sz="2000" dirty="0" smtClean="0"/>
              <a:t>della cupola dell’Ascensione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61230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71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88024" y="274638"/>
            <a:ext cx="3898776" cy="365841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Sotto le finestre </a:t>
            </a:r>
            <a:br>
              <a:rPr lang="it-IT" sz="2000" dirty="0" smtClean="0"/>
            </a:br>
            <a:r>
              <a:rPr lang="it-IT" sz="2000" dirty="0" smtClean="0"/>
              <a:t>della cupola dell’Ascensione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3" y="0"/>
            <a:ext cx="451541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39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2040" y="274638"/>
            <a:ext cx="3754760" cy="445050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Sotto le </a:t>
            </a:r>
            <a:r>
              <a:rPr lang="it-IT" sz="2000" smtClean="0"/>
              <a:t>finestre </a:t>
            </a:r>
            <a:br>
              <a:rPr lang="it-IT" sz="2000" smtClean="0"/>
            </a:br>
            <a:r>
              <a:rPr lang="it-IT" sz="2000" smtClean="0"/>
              <a:t>della </a:t>
            </a:r>
            <a:r>
              <a:rPr lang="it-IT" sz="2000" dirty="0" smtClean="0"/>
              <a:t>cupola dell’Ascensione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6"/>
            <a:ext cx="4453448" cy="684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31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5896" y="274638"/>
            <a:ext cx="5050904" cy="545861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Sotto le finestre della cupola dell’Ascensione</a:t>
            </a:r>
            <a:endParaRPr lang="it-IT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52" y="0"/>
            <a:ext cx="301019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732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Presentazione su schermo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Sotto le finestre  della cupola dell’Ascensione</vt:lpstr>
      <vt:lpstr>Sotto le finestre  della cupola dell’Ascensione</vt:lpstr>
      <vt:lpstr>Sotto le finestre  della cupola dell’Ascensione</vt:lpstr>
      <vt:lpstr>Sotto le finestre della cupola dell’Ascensione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Sotto le finestre  della cupola dell’Ascensione</dc:title>
  <dc:creator>lenovo</dc:creator>
  <cp:lastModifiedBy>lenovo</cp:lastModifiedBy>
  <cp:revision>1</cp:revision>
  <dcterms:created xsi:type="dcterms:W3CDTF">2019-08-21T15:24:44Z</dcterms:created>
  <dcterms:modified xsi:type="dcterms:W3CDTF">2019-08-21T15:34:29Z</dcterms:modified>
</cp:coreProperties>
</file>