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BE58-5826-4CC9-9922-79C1CF027ADF}" type="datetimeFigureOut">
              <a:rPr lang="it-IT" smtClean="0"/>
              <a:t>20/08/2019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CCCE-5EDC-4A97-856E-8B9B6E2F86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70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BE58-5826-4CC9-9922-79C1CF027ADF}" type="datetimeFigureOut">
              <a:rPr lang="it-IT" smtClean="0"/>
              <a:t>20/08/2019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CCCE-5EDC-4A97-856E-8B9B6E2F86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0559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BE58-5826-4CC9-9922-79C1CF027ADF}" type="datetimeFigureOut">
              <a:rPr lang="it-IT" smtClean="0"/>
              <a:t>20/08/2019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CCCE-5EDC-4A97-856E-8B9B6E2F86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18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BE58-5826-4CC9-9922-79C1CF027ADF}" type="datetimeFigureOut">
              <a:rPr lang="it-IT" smtClean="0"/>
              <a:t>20/08/2019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CCCE-5EDC-4A97-856E-8B9B6E2F86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459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BE58-5826-4CC9-9922-79C1CF027ADF}" type="datetimeFigureOut">
              <a:rPr lang="it-IT" smtClean="0"/>
              <a:t>20/08/2019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CCCE-5EDC-4A97-856E-8B9B6E2F86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843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BE58-5826-4CC9-9922-79C1CF027ADF}" type="datetimeFigureOut">
              <a:rPr lang="it-IT" smtClean="0"/>
              <a:t>20/08/2019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CCCE-5EDC-4A97-856E-8B9B6E2F86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155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BE58-5826-4CC9-9922-79C1CF027ADF}" type="datetimeFigureOut">
              <a:rPr lang="it-IT" smtClean="0"/>
              <a:t>20/08/2019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CCCE-5EDC-4A97-856E-8B9B6E2F86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12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BE58-5826-4CC9-9922-79C1CF027ADF}" type="datetimeFigureOut">
              <a:rPr lang="it-IT" smtClean="0"/>
              <a:t>20/08/2019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CCCE-5EDC-4A97-856E-8B9B6E2F86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941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BE58-5826-4CC9-9922-79C1CF027ADF}" type="datetimeFigureOut">
              <a:rPr lang="it-IT" smtClean="0"/>
              <a:t>20/08/2019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CCCE-5EDC-4A97-856E-8B9B6E2F86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7030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BE58-5826-4CC9-9922-79C1CF027ADF}" type="datetimeFigureOut">
              <a:rPr lang="it-IT" smtClean="0"/>
              <a:t>20/08/2019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CCCE-5EDC-4A97-856E-8B9B6E2F86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001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ABE58-5826-4CC9-9922-79C1CF027ADF}" type="datetimeFigureOut">
              <a:rPr lang="it-IT" smtClean="0"/>
              <a:t>20/08/2019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CCCE-5EDC-4A97-856E-8B9B6E2F86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077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ABE58-5826-4CC9-9922-79C1CF027ADF}" type="datetimeFigureOut">
              <a:rPr lang="it-IT" smtClean="0"/>
              <a:t>20/08/2019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4CCCE-5EDC-4A97-856E-8B9B6E2F86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71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16047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787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88224" y="274638"/>
            <a:ext cx="2555776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Cupola dell’</a:t>
            </a:r>
            <a:r>
              <a:rPr lang="it-IT" sz="2000" dirty="0" err="1" smtClean="0"/>
              <a:t>Ascension</a:t>
            </a:r>
            <a:r>
              <a:rPr lang="it-IT" sz="2000" dirty="0" smtClean="0"/>
              <a:t>.</a:t>
            </a:r>
            <a:br>
              <a:rPr lang="it-IT" sz="2000" dirty="0" smtClean="0"/>
            </a:br>
            <a:r>
              <a:rPr lang="it-IT" sz="2000" dirty="0" smtClean="0"/>
              <a:t>Cristo seduto su un arco di luce. Su fondo azzurro stellato.</a:t>
            </a:r>
            <a:br>
              <a:rPr lang="it-IT" sz="2000" dirty="0" smtClean="0"/>
            </a:br>
            <a:r>
              <a:rPr lang="it-IT" sz="2000" dirty="0"/>
              <a:t> </a:t>
            </a:r>
            <a:r>
              <a:rPr lang="it-IT" sz="2000" dirty="0" smtClean="0"/>
              <a:t>Ultimo quarto del XII secolo</a:t>
            </a:r>
            <a:br>
              <a:rPr lang="it-IT" sz="2000" dirty="0" smtClean="0"/>
            </a:br>
            <a:r>
              <a:rPr lang="it-IT" sz="2000" i="1" dirty="0" smtClean="0"/>
              <a:t>« </a:t>
            </a:r>
            <a:r>
              <a:rPr lang="it-IT" sz="2000" i="1" dirty="0" err="1" smtClean="0"/>
              <a:t>Dicite</a:t>
            </a:r>
            <a:r>
              <a:rPr lang="it-IT" sz="2000" i="1" dirty="0" smtClean="0"/>
              <a:t> quid </a:t>
            </a:r>
            <a:r>
              <a:rPr lang="it-IT" sz="2000" i="1" dirty="0" err="1" smtClean="0"/>
              <a:t>statis</a:t>
            </a:r>
            <a:r>
              <a:rPr lang="it-IT" sz="2000" i="1" dirty="0" smtClean="0"/>
              <a:t> , quid in etere </a:t>
            </a:r>
            <a:r>
              <a:rPr lang="it-IT" sz="2000" i="1" dirty="0" err="1" smtClean="0"/>
              <a:t>consideratis</a:t>
            </a:r>
            <a:r>
              <a:rPr lang="it-IT" sz="2000" i="1" dirty="0" smtClean="0"/>
              <a:t>. </a:t>
            </a:r>
            <a:r>
              <a:rPr lang="it-IT" sz="2000" i="1" dirty="0" err="1" smtClean="0"/>
              <a:t>Flius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iste</a:t>
            </a:r>
            <a:r>
              <a:rPr lang="it-IT" sz="2000" i="1" dirty="0" smtClean="0"/>
              <a:t> Dei </a:t>
            </a:r>
            <a:r>
              <a:rPr lang="it-IT" sz="2000" i="1" dirty="0" err="1" smtClean="0"/>
              <a:t>Jesus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cives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galileisumptus</a:t>
            </a:r>
            <a:r>
              <a:rPr lang="it-IT" sz="2000" i="1" dirty="0" smtClean="0"/>
              <a:t> ut a </a:t>
            </a:r>
            <a:r>
              <a:rPr lang="it-IT" sz="2000" i="1" dirty="0" err="1" smtClean="0"/>
              <a:t>vobis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abit</a:t>
            </a:r>
            <a:r>
              <a:rPr lang="it-IT" sz="2000" i="1" dirty="0" smtClean="0"/>
              <a:t> et sic </a:t>
            </a:r>
            <a:r>
              <a:rPr lang="it-IT" sz="2000" i="1" dirty="0" err="1" smtClean="0"/>
              <a:t>arbiterorbisjudicii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curaveniet</a:t>
            </a:r>
            <a:r>
              <a:rPr lang="it-IT" sz="2000" i="1" dirty="0" smtClean="0"/>
              <a:t> dare  debita </a:t>
            </a:r>
            <a:r>
              <a:rPr lang="it-IT" sz="2000" i="1" dirty="0" err="1" smtClean="0"/>
              <a:t>jura</a:t>
            </a:r>
            <a:r>
              <a:rPr lang="it-IT" sz="2000" i="1" dirty="0" smtClean="0"/>
              <a:t> «</a:t>
            </a:r>
            <a:br>
              <a:rPr lang="it-IT" sz="2000" i="1" dirty="0" smtClean="0"/>
            </a:br>
            <a:r>
              <a:rPr lang="it-IT" sz="2000" dirty="0" smtClean="0"/>
              <a:t>Dite perché ve ne state </a:t>
            </a:r>
            <a:r>
              <a:rPr lang="it-IT" sz="2000" dirty="0" err="1" smtClean="0"/>
              <a:t>ui</a:t>
            </a:r>
            <a:r>
              <a:rPr lang="it-IT" sz="2000" dirty="0" smtClean="0"/>
              <a:t>, ce cosa guardate in cielo? Questo Gesù, figlio di Dio, o uomini di </a:t>
            </a:r>
            <a:r>
              <a:rPr lang="it-IT" sz="2000" dirty="0" err="1" smtClean="0"/>
              <a:t>Galilea,come</a:t>
            </a:r>
            <a:r>
              <a:rPr lang="it-IT" sz="2000" dirty="0" smtClean="0"/>
              <a:t> si </a:t>
            </a:r>
            <a:r>
              <a:rPr lang="it-IT" sz="2000" dirty="0" err="1" smtClean="0"/>
              <a:t>èallontanato</a:t>
            </a:r>
            <a:r>
              <a:rPr lang="it-IT" sz="2000" dirty="0" smtClean="0"/>
              <a:t> da </a:t>
            </a:r>
            <a:r>
              <a:rPr lang="it-IT" sz="2000" dirty="0" err="1" smtClean="0"/>
              <a:t>voi,poiché</a:t>
            </a:r>
            <a:r>
              <a:rPr lang="it-IT" sz="2000" dirty="0" smtClean="0"/>
              <a:t> è atteso in cielo, così tornerà arbitro del mondo a dare le giuste ricompense.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3" y="0"/>
            <a:ext cx="6460434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741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126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326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Uno dei 4 Angeli </a:t>
            </a:r>
            <a:r>
              <a:rPr lang="it-IT" sz="2000" dirty="0" err="1" smtClean="0"/>
              <a:t>ch</a:t>
            </a:r>
            <a:r>
              <a:rPr lang="it-IT" sz="2000" dirty="0" smtClean="0"/>
              <a:t> sostengono Cristo.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" y="0"/>
            <a:ext cx="7894471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801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Uno dei 4 Angeli </a:t>
            </a:r>
            <a:r>
              <a:rPr lang="it-IT" sz="2000" dirty="0" err="1" smtClean="0"/>
              <a:t>ch</a:t>
            </a:r>
            <a:r>
              <a:rPr lang="it-IT" sz="2000" dirty="0" smtClean="0"/>
              <a:t> sostengono Cristo.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54" y="-99392"/>
            <a:ext cx="9308052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392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Uno dei 4 Angeli </a:t>
            </a:r>
            <a:r>
              <a:rPr lang="it-IT" sz="2000" dirty="0" err="1" smtClean="0"/>
              <a:t>ch</a:t>
            </a:r>
            <a:r>
              <a:rPr lang="it-IT" sz="2000" dirty="0" smtClean="0"/>
              <a:t> sostengono Cristo.</a:t>
            </a:r>
            <a:endParaRPr lang="it-IT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24677"/>
            <a:ext cx="9120320" cy="599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900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25344"/>
            <a:ext cx="8229600" cy="332656"/>
          </a:xfrm>
        </p:spPr>
        <p:txBody>
          <a:bodyPr>
            <a:noAutofit/>
          </a:bodyPr>
          <a:lstStyle/>
          <a:p>
            <a:r>
              <a:rPr lang="it-IT" sz="2000" dirty="0" smtClean="0"/>
              <a:t>Uno dei 4 Angeli </a:t>
            </a:r>
            <a:r>
              <a:rPr lang="it-IT" sz="2000" dirty="0" err="1" smtClean="0"/>
              <a:t>ch</a:t>
            </a:r>
            <a:r>
              <a:rPr lang="it-IT" sz="2000" dirty="0" smtClean="0"/>
              <a:t> sostengono Cristo.</a:t>
            </a:r>
            <a:endParaRPr lang="it-IT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758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6620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35</Words>
  <Application>Microsoft Office PowerPoint</Application>
  <PresentationFormat>Presentazione su schermo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Cupola dell’Ascension. Cristo seduto su un arco di luce. Su fondo azzurro stellato.  Ultimo quarto del XII secolo « Dicite quid statis , quid in etere consideratis. Flius iste Dei Jesus cives galileisumptus ut a vobis abit et sic arbiterorbisjudicii curaveniet dare  debita jura « Dite perché ve ne state ui, ce cosa guardate in cielo? Questo Gesù, figlio di Dio, o uomini di Galilea,come si èallontanato da voi,poiché è atteso in cielo, così tornerà arbitro del mondo a dare le giuste ricompense.</vt:lpstr>
      <vt:lpstr>Presentazione standard di PowerPoint</vt:lpstr>
      <vt:lpstr>Uno dei 4 Angeli ch sostengono Cristo.</vt:lpstr>
      <vt:lpstr>Uno dei 4 Angeli ch sostengono Cristo.</vt:lpstr>
      <vt:lpstr>Uno dei 4 Angeli ch sostengono Cristo.</vt:lpstr>
      <vt:lpstr>Uno dei 4 Angeli ch sostengono Cristo.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4</cp:revision>
  <dcterms:created xsi:type="dcterms:W3CDTF">2019-08-20T13:32:03Z</dcterms:created>
  <dcterms:modified xsi:type="dcterms:W3CDTF">2019-08-20T14:05:53Z</dcterms:modified>
</cp:coreProperties>
</file>