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69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8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82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4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0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95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58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04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5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47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87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8415F-2529-42D7-8CE7-B9ADB9FF3436}" type="datetimeFigureOut">
              <a:rPr lang="it-IT" smtClean="0"/>
              <a:t>11/08/2019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2D9A5-EA23-45D9-9EDF-C9522BB68D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84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20272" y="2130425"/>
            <a:ext cx="2123728" cy="1470025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Volta est, metà nord della volta , dall’alto, L’Annunciazione.</a:t>
            </a:r>
            <a:br>
              <a:rPr lang="it-IT" sz="2000" dirty="0" smtClean="0"/>
            </a:br>
            <a:r>
              <a:rPr lang="it-IT" sz="2000" i="1" dirty="0" smtClean="0"/>
              <a:t>Angelus et Virgo Verbo </a:t>
            </a:r>
            <a:r>
              <a:rPr lang="it-IT" sz="2000" i="1" dirty="0" err="1" smtClean="0"/>
              <a:t>quoque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Spiritus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almus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nunciat</a:t>
            </a:r>
            <a:r>
              <a:rPr lang="it-IT" sz="2000" i="1" dirty="0" smtClean="0"/>
              <a:t>, ista </a:t>
            </a:r>
            <a:r>
              <a:rPr lang="it-IT" sz="2000" i="1" dirty="0" err="1" smtClean="0"/>
              <a:t>favet</a:t>
            </a:r>
            <a:r>
              <a:rPr lang="it-IT" sz="2000" i="1" dirty="0" smtClean="0"/>
              <a:t> et Caro </a:t>
            </a:r>
            <a:r>
              <a:rPr lang="it-IT" sz="2000" i="1" dirty="0" err="1" smtClean="0"/>
              <a:t>fit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replens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obumbrat</a:t>
            </a:r>
            <a:r>
              <a:rPr lang="it-IT" sz="2000" i="1" dirty="0" smtClean="0"/>
              <a:t> .</a:t>
            </a:r>
            <a:br>
              <a:rPr lang="it-IT" sz="2000" i="1" dirty="0" smtClean="0"/>
            </a:br>
            <a:r>
              <a:rPr lang="it-IT" sz="2000" dirty="0" smtClean="0"/>
              <a:t>L’Angelo annuncia, la </a:t>
            </a:r>
            <a:r>
              <a:rPr lang="it-IT" sz="2000" dirty="0" err="1" smtClean="0"/>
              <a:t>Vergin</a:t>
            </a:r>
            <a:r>
              <a:rPr lang="it-IT" sz="2000" dirty="0" smtClean="0"/>
              <a:t> acconsente alla Parola, che si fa Carne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93713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15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32240" y="274638"/>
            <a:ext cx="2304256" cy="452251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L’adorazione dei Magi.</a:t>
            </a:r>
            <a:br>
              <a:rPr lang="it-IT" sz="2000" dirty="0" smtClean="0"/>
            </a:br>
            <a:r>
              <a:rPr lang="it-IT" sz="2000" i="1" dirty="0" err="1" smtClean="0"/>
              <a:t>Glroria</a:t>
            </a:r>
            <a:r>
              <a:rPr lang="it-IT" sz="2000" i="1" dirty="0" smtClean="0"/>
              <a:t> in </a:t>
            </a:r>
            <a:r>
              <a:rPr lang="it-IT" sz="2000" i="1" dirty="0" err="1" smtClean="0"/>
              <a:t>excelsis</a:t>
            </a:r>
            <a:r>
              <a:rPr lang="it-IT" sz="2000" i="1" dirty="0" smtClean="0"/>
              <a:t> Deo.</a:t>
            </a:r>
            <a:br>
              <a:rPr lang="it-IT" sz="2000" i="1" dirty="0" smtClean="0"/>
            </a:br>
            <a:r>
              <a:rPr lang="it-IT" sz="2000" dirty="0" smtClean="0"/>
              <a:t>Gloria nel più alto dei Cieli..</a:t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>Presso i bizantini il Natale si celebra il 6 gennaio</a:t>
            </a:r>
            <a:endParaRPr lang="it-IT" sz="2000" i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" y="0"/>
            <a:ext cx="659624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968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36296" y="274638"/>
            <a:ext cx="1907704" cy="114300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Metà sud della volta, dall’alto.</a:t>
            </a:r>
            <a:br>
              <a:rPr lang="it-IT" sz="2000" dirty="0" smtClean="0"/>
            </a:br>
            <a:r>
              <a:rPr lang="it-IT" sz="2000" dirty="0" smtClean="0"/>
              <a:t>La presentazione al tempio. </a:t>
            </a:r>
            <a:br>
              <a:rPr lang="it-IT" sz="2000" dirty="0" smtClean="0"/>
            </a:br>
            <a:r>
              <a:rPr lang="it-IT" sz="2000" i="1" dirty="0" err="1" smtClean="0"/>
              <a:t>Fertur</a:t>
            </a:r>
            <a:r>
              <a:rPr lang="it-IT" sz="2000" i="1" dirty="0" smtClean="0"/>
              <a:t> in </a:t>
            </a:r>
            <a:r>
              <a:rPr lang="it-IT" sz="2000" i="1" dirty="0" err="1" smtClean="0"/>
              <a:t>exemplo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Jesus</a:t>
            </a:r>
            <a:r>
              <a:rPr lang="it-IT" sz="2000" i="1" dirty="0" smtClean="0"/>
              <a:t> pure </a:t>
            </a:r>
            <a:r>
              <a:rPr lang="it-IT" sz="2000" i="1" dirty="0" err="1" smtClean="0"/>
              <a:t>hostia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templo</a:t>
            </a:r>
            <a:r>
              <a:rPr lang="it-IT" sz="2000" i="1" dirty="0" smtClean="0"/>
              <a:t> qui </a:t>
            </a:r>
            <a:r>
              <a:rPr lang="it-IT" sz="2000" i="1" dirty="0" err="1" smtClean="0"/>
              <a:t>redimit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servos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verus</a:t>
            </a:r>
            <a:r>
              <a:rPr lang="it-IT" sz="2000" i="1" dirty="0" smtClean="0"/>
              <a:t> Deus </a:t>
            </a:r>
            <a:r>
              <a:rPr lang="it-IT" sz="2000" i="1" dirty="0" err="1" smtClean="0"/>
              <a:t>atque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sacerdos</a:t>
            </a:r>
            <a:r>
              <a:rPr lang="it-IT" sz="2000" i="1" dirty="0" smtClean="0"/>
              <a:t/>
            </a:r>
            <a:br>
              <a:rPr lang="it-IT" sz="2000" i="1" dirty="0" smtClean="0"/>
            </a:br>
            <a:r>
              <a:rPr lang="it-IT" sz="2000" dirty="0" smtClean="0"/>
              <a:t>Gesù, vittima pura, è portato al tempio. Egli, vero Dio e vero Sacerdote, libera dalla schiavitù  del male ).</a:t>
            </a:r>
            <a:br>
              <a:rPr lang="it-IT" sz="2000" dirty="0" smtClean="0"/>
            </a:br>
            <a:r>
              <a:rPr lang="it-IT" sz="2000" dirty="0" smtClean="0"/>
              <a:t>All’interno del quadro:</a:t>
            </a:r>
            <a:br>
              <a:rPr lang="it-IT" sz="2000" dirty="0" smtClean="0"/>
            </a:br>
            <a:r>
              <a:rPr lang="it-IT" sz="2000" i="1" dirty="0" smtClean="0"/>
              <a:t>Mater </a:t>
            </a:r>
            <a:r>
              <a:rPr lang="it-IT" sz="2000" i="1" dirty="0" err="1" smtClean="0"/>
              <a:t>Chhristi</a:t>
            </a:r>
            <a:r>
              <a:rPr lang="it-IT" sz="2000" i="1" dirty="0" smtClean="0"/>
              <a:t>, Sanctus </a:t>
            </a:r>
            <a:r>
              <a:rPr lang="it-IT" sz="2000" i="1" dirty="0" err="1" smtClean="0"/>
              <a:t>Simeon</a:t>
            </a:r>
            <a:r>
              <a:rPr lang="it-IT" sz="2000" dirty="0" smtClean="0"/>
              <a:t>.</a:t>
            </a:r>
            <a:br>
              <a:rPr lang="it-IT" sz="2000" dirty="0" smtClean="0"/>
            </a:br>
            <a:r>
              <a:rPr lang="it-IT" sz="2000" dirty="0" smtClean="0"/>
              <a:t>La Madre di Cristo, San Simeone.</a:t>
            </a: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" y="0"/>
            <a:ext cx="718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33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6309320"/>
            <a:ext cx="91440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Al centro della volta. Il battesimo di Gesù</a:t>
            </a:r>
            <a:endParaRPr lang="it-IT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425"/>
            <a:ext cx="9101989" cy="62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06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021288"/>
            <a:ext cx="8229600" cy="83671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Al centro della volta, La trasfigurazione di Gesù.</a:t>
            </a:r>
            <a:br>
              <a:rPr lang="it-IT" sz="2000" dirty="0" smtClean="0"/>
            </a:br>
            <a:r>
              <a:rPr lang="it-IT" sz="2000" dirty="0" smtClean="0"/>
              <a:t>Cinque mosaici </a:t>
            </a:r>
            <a:r>
              <a:rPr lang="it-IT" sz="2000" smtClean="0"/>
              <a:t>su cartoni </a:t>
            </a:r>
            <a:r>
              <a:rPr lang="it-IT" sz="2000" dirty="0" smtClean="0"/>
              <a:t>di Tintoretto, restauro di fine 1500</a:t>
            </a:r>
            <a:endParaRPr lang="it-IT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" y="0"/>
            <a:ext cx="9183045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0747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42</Words>
  <Application>Microsoft Office PowerPoint</Application>
  <PresentationFormat>Presentazione su schermo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Volta est, metà nord della volta , dall’alto, L’Annunciazione. Angelus et Virgo Verbo quoque Spiritus almus nunciat, ista favet et Caro fit replens obumbrat . L’Angelo annuncia, la Vergin acconsente alla Parola, che si fa Carne</vt:lpstr>
      <vt:lpstr>L’adorazione dei Magi. Glroria in excelsis Deo. Gloria nel più alto dei Cieli..  Presso i bizantini il Natale si celebra il 6 gennaio</vt:lpstr>
      <vt:lpstr>Metà sud della volta, dall’alto. La presentazione al tempio.  Fertur in exemplo Jesus pure hostia templo qui redimit servos verus Deus atque sacerdos Gesù, vittima pura, è portato al tempio. Egli, vero Dio e vero Sacerdote, libera dalla schiavitù  del male ). All’interno del quadro: Mater Chhristi, Sanctus Simeon. La Madre di Cristo, San Simeone.</vt:lpstr>
      <vt:lpstr>Al centro della volta. Il battesimo di Gesù</vt:lpstr>
      <vt:lpstr>Al centro della volta, La trasfigurazione di Gesù. Cinque mosaici su cartoni di Tintoretto, restauro di fine 1500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Vpòta est</dc:title>
  <dc:creator>lenovo</dc:creator>
  <cp:lastModifiedBy>lenovo</cp:lastModifiedBy>
  <cp:revision>4</cp:revision>
  <dcterms:created xsi:type="dcterms:W3CDTF">2019-08-11T14:03:34Z</dcterms:created>
  <dcterms:modified xsi:type="dcterms:W3CDTF">2019-08-11T14:37:50Z</dcterms:modified>
</cp:coreProperties>
</file>