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EBC07-E17E-41B4-B1DF-4674F4513F8E}" type="datetimeFigureOut">
              <a:rPr lang="it-IT" smtClean="0"/>
              <a:t>20/08/2019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0DCBB-0B51-41B7-8608-C376C41C7B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2903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0DCBB-0B51-41B7-8608-C376C41C7B6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04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4480-E99F-454D-975D-E48C0B37F8B3}" type="datetimeFigureOut">
              <a:rPr lang="it-IT" smtClean="0"/>
              <a:t>20/08/2019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E0F2-CBFE-4B72-97D8-C62EDF154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65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4480-E99F-454D-975D-E48C0B37F8B3}" type="datetimeFigureOut">
              <a:rPr lang="it-IT" smtClean="0"/>
              <a:t>20/08/2019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E0F2-CBFE-4B72-97D8-C62EDF154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900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4480-E99F-454D-975D-E48C0B37F8B3}" type="datetimeFigureOut">
              <a:rPr lang="it-IT" smtClean="0"/>
              <a:t>20/08/2019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E0F2-CBFE-4B72-97D8-C62EDF154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26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4480-E99F-454D-975D-E48C0B37F8B3}" type="datetimeFigureOut">
              <a:rPr lang="it-IT" smtClean="0"/>
              <a:t>20/08/2019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E0F2-CBFE-4B72-97D8-C62EDF154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398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4480-E99F-454D-975D-E48C0B37F8B3}" type="datetimeFigureOut">
              <a:rPr lang="it-IT" smtClean="0"/>
              <a:t>20/08/2019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E0F2-CBFE-4B72-97D8-C62EDF154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739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4480-E99F-454D-975D-E48C0B37F8B3}" type="datetimeFigureOut">
              <a:rPr lang="it-IT" smtClean="0"/>
              <a:t>20/08/2019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E0F2-CBFE-4B72-97D8-C62EDF154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24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4480-E99F-454D-975D-E48C0B37F8B3}" type="datetimeFigureOut">
              <a:rPr lang="it-IT" smtClean="0"/>
              <a:t>20/08/2019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E0F2-CBFE-4B72-97D8-C62EDF154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285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4480-E99F-454D-975D-E48C0B37F8B3}" type="datetimeFigureOut">
              <a:rPr lang="it-IT" smtClean="0"/>
              <a:t>20/08/2019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E0F2-CBFE-4B72-97D8-C62EDF154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981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4480-E99F-454D-975D-E48C0B37F8B3}" type="datetimeFigureOut">
              <a:rPr lang="it-IT" smtClean="0"/>
              <a:t>20/08/2019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E0F2-CBFE-4B72-97D8-C62EDF154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07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4480-E99F-454D-975D-E48C0B37F8B3}" type="datetimeFigureOut">
              <a:rPr lang="it-IT" smtClean="0"/>
              <a:t>20/08/2019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E0F2-CBFE-4B72-97D8-C62EDF154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2987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4480-E99F-454D-975D-E48C0B37F8B3}" type="datetimeFigureOut">
              <a:rPr lang="it-IT" smtClean="0"/>
              <a:t>20/08/2019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E0F2-CBFE-4B72-97D8-C62EDF154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735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C4480-E99F-454D-975D-E48C0B37F8B3}" type="datetimeFigureOut">
              <a:rPr lang="it-IT" smtClean="0"/>
              <a:t>20/08/2019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1E0F2-CBFE-4B72-97D8-C62EDF154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801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6021286"/>
            <a:ext cx="9144000" cy="836713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Le donne al sepolcro. </a:t>
            </a:r>
            <a:r>
              <a:rPr lang="it-IT" sz="2000" i="1" dirty="0" smtClean="0"/>
              <a:t>« </a:t>
            </a:r>
            <a:r>
              <a:rPr lang="it-IT" sz="2000" i="1" dirty="0" err="1" smtClean="0"/>
              <a:t>Cum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vacuum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mulieribus</a:t>
            </a:r>
            <a:r>
              <a:rPr lang="it-IT" sz="2000" i="1" dirty="0" smtClean="0"/>
              <a:t> esse </a:t>
            </a:r>
            <a:r>
              <a:rPr lang="it-IT" sz="2000" i="1" dirty="0" err="1" smtClean="0"/>
              <a:t>sepulcrum</a:t>
            </a:r>
            <a:r>
              <a:rPr lang="it-IT" sz="2000" i="1" dirty="0" smtClean="0"/>
              <a:t>, angelus </a:t>
            </a:r>
            <a:r>
              <a:rPr lang="it-IT" sz="2000" i="1" dirty="0" err="1" smtClean="0"/>
              <a:t>iisque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simul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dicit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surrexisse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sepultum</a:t>
            </a:r>
            <a:r>
              <a:rPr lang="it-IT" sz="2000" i="1" dirty="0" smtClean="0"/>
              <a:t>. « </a:t>
            </a:r>
            <a:r>
              <a:rPr lang="it-IT" sz="2000" dirty="0" smtClean="0"/>
              <a:t>L’Angelo, mentre mostra alle donne il </a:t>
            </a:r>
            <a:r>
              <a:rPr lang="it-IT" sz="2000" dirty="0" err="1" smtClean="0"/>
              <a:t>spolcro</a:t>
            </a:r>
            <a:r>
              <a:rPr lang="it-IT" sz="2000" dirty="0" smtClean="0"/>
              <a:t> vuoto, dice loro che l’uomo sepolto è risorto.</a:t>
            </a:r>
            <a:endParaRPr lang="it-IT" sz="2000" i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9" y="-33930"/>
            <a:ext cx="9278527" cy="605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831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877272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it-IT" sz="2000" dirty="0" err="1" smtClean="0"/>
              <a:t>L’anastasi</a:t>
            </a:r>
            <a:r>
              <a:rPr lang="it-IT" sz="2000" dirty="0" smtClean="0"/>
              <a:t>, resurrezione. </a:t>
            </a:r>
            <a:r>
              <a:rPr lang="it-IT" sz="2000" i="1" dirty="0" smtClean="0"/>
              <a:t>« </a:t>
            </a:r>
            <a:r>
              <a:rPr lang="it-IT" sz="2000" i="1" dirty="0" err="1" smtClean="0"/>
              <a:t>Mors</a:t>
            </a:r>
            <a:r>
              <a:rPr lang="it-IT" sz="2000" i="1" dirty="0" smtClean="0"/>
              <a:t> et ero </a:t>
            </a:r>
            <a:r>
              <a:rPr lang="it-IT" sz="2000" i="1" dirty="0" err="1" smtClean="0"/>
              <a:t>mortis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surgentum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duxique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cohortis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morsus</a:t>
            </a:r>
            <a:r>
              <a:rPr lang="it-IT" sz="2000" i="1" dirty="0" smtClean="0"/>
              <a:t> et </a:t>
            </a:r>
            <a:r>
              <a:rPr lang="it-IT" sz="2000" i="1" dirty="0" err="1" smtClean="0"/>
              <a:t>infernos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vos</a:t>
            </a:r>
            <a:r>
              <a:rPr lang="it-IT" sz="2000" i="1" dirty="0" smtClean="0"/>
              <a:t> regno dono superno «. </a:t>
            </a:r>
            <a:r>
              <a:rPr lang="it-IT" sz="2000" dirty="0" smtClean="0"/>
              <a:t>Sarò morte della morte e guida della schiera  dei risorti, sarò dannazione per </a:t>
            </a:r>
            <a:r>
              <a:rPr lang="it-IT" sz="2000" dirty="0" err="1" smtClean="0"/>
              <a:t>linferno</a:t>
            </a:r>
            <a:r>
              <a:rPr lang="it-IT" sz="2000" dirty="0" smtClean="0"/>
              <a:t>, A voi dono il regno dei cieli.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38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664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157192"/>
            <a:ext cx="9144000" cy="1700808"/>
          </a:xfrm>
        </p:spPr>
        <p:txBody>
          <a:bodyPr>
            <a:normAutofit/>
          </a:bodyPr>
          <a:lstStyle/>
          <a:p>
            <a:r>
              <a:rPr lang="it-IT" sz="2000" i="1" dirty="0" smtClean="0"/>
              <a:t>Noli me tangere.</a:t>
            </a:r>
            <a:r>
              <a:rPr lang="it-IT" sz="2000" dirty="0" smtClean="0"/>
              <a:t>.</a:t>
            </a:r>
            <a:br>
              <a:rPr lang="it-IT" sz="2000" dirty="0" smtClean="0"/>
            </a:br>
            <a:r>
              <a:rPr lang="it-IT" sz="2000" i="1" dirty="0" smtClean="0"/>
              <a:t> </a:t>
            </a:r>
            <a:r>
              <a:rPr lang="it-IT" sz="2000" dirty="0" smtClean="0"/>
              <a:t>Incredulità di Tommaso. </a:t>
            </a:r>
            <a:endParaRPr lang="it-IT" sz="2000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06" y="-35230"/>
            <a:ext cx="9191268" cy="504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025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373042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Noli me tangere. </a:t>
            </a:r>
            <a:br>
              <a:rPr lang="it-IT" sz="2000" dirty="0" smtClean="0"/>
            </a:br>
            <a:r>
              <a:rPr lang="it-IT" sz="2000" i="1" dirty="0" smtClean="0"/>
              <a:t>« Anse tangere me noli </a:t>
            </a:r>
            <a:r>
              <a:rPr lang="it-IT" sz="2000" i="1" dirty="0" err="1" smtClean="0"/>
              <a:t>surgentem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sicut</a:t>
            </a:r>
            <a:r>
              <a:rPr lang="it-IT" sz="2000" i="1" dirty="0" smtClean="0"/>
              <a:t> et </a:t>
            </a:r>
            <a:r>
              <a:rPr lang="it-IT" sz="2000" i="1" dirty="0" err="1" smtClean="0"/>
              <a:t>olim</a:t>
            </a:r>
            <a:r>
              <a:rPr lang="it-IT" sz="2000" i="1" dirty="0" smtClean="0"/>
              <a:t> «.</a:t>
            </a:r>
            <a:br>
              <a:rPr lang="it-IT" sz="2000" i="1" dirty="0" smtClean="0"/>
            </a:br>
            <a:r>
              <a:rPr lang="it-IT" sz="2000" dirty="0" smtClean="0"/>
              <a:t> Non toccarmi mentre cammino come un tempo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03" y="0"/>
            <a:ext cx="43468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757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237312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 Incredulità di Tommaso. </a:t>
            </a:r>
            <a:r>
              <a:rPr lang="it-IT" sz="2000" i="1" dirty="0" smtClean="0"/>
              <a:t>« Thomas </a:t>
            </a:r>
            <a:r>
              <a:rPr lang="it-IT" sz="2000" i="1" dirty="0" err="1" smtClean="0"/>
              <a:t>quod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queris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iam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tacto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vulnere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credis</a:t>
            </a:r>
            <a:r>
              <a:rPr lang="it-IT" sz="2000" i="1" dirty="0" smtClean="0"/>
              <a:t> </a:t>
            </a:r>
            <a:r>
              <a:rPr lang="it-IT" sz="2000" dirty="0" smtClean="0"/>
              <a:t>«. </a:t>
            </a:r>
            <a:br>
              <a:rPr lang="it-IT" sz="2000" dirty="0" smtClean="0"/>
            </a:br>
            <a:r>
              <a:rPr lang="it-IT" sz="2000" dirty="0" smtClean="0"/>
              <a:t>Tomaso che cerchi?. Tu credi, perché ormai hai toccato le mie piaghe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927"/>
            <a:ext cx="7349098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4430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105</Words>
  <Application>Microsoft Office PowerPoint</Application>
  <PresentationFormat>Presentazione su schermo (4:3)</PresentationFormat>
  <Paragraphs>6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Le donne al sepolcro. « Cum vacuum mulieribus esse sepulcrum, angelus iisque simul dicit surrexisse sepultum. « L’Angelo, mentre mostra alle donne il spolcro vuoto, dice loro che l’uomo sepolto è risorto.</vt:lpstr>
      <vt:lpstr>L’anastasi, resurrezione. « Mors et ero mortis surgentum duxique cohortis morsus et infernos vos regno dono superno «. Sarò morte della morte e guida della schiera  dei risorti, sarò dannazione per linferno, A voi dono il regno dei cieli.</vt:lpstr>
      <vt:lpstr>Noli me tangere..  Incredulità di Tommaso. </vt:lpstr>
      <vt:lpstr>Noli me tangere.  « Anse tangere me noli surgentem sicut et olim «.  Non toccarmi mentre cammino come un tempo</vt:lpstr>
      <vt:lpstr> Incredulità di Tommaso. « Thomas quod queris iam tacto vulnere credis «.  Tomaso che cerchi?. Tu credi, perché ormai hai toccato le mie piaghe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donne al sepolcro. « Cum vacuum mulieribus esse sepulcrum, angelus iisque simul dicit surrexisse sepultum. « L’Angelo, mentre mostra alle donne il spolcro vuoto, dice loro che l’uomo sepolto è risorto.</dc:title>
  <dc:creator>lenovo</dc:creator>
  <cp:lastModifiedBy>lenovo</cp:lastModifiedBy>
  <cp:revision>4</cp:revision>
  <dcterms:created xsi:type="dcterms:W3CDTF">2019-08-20T09:09:47Z</dcterms:created>
  <dcterms:modified xsi:type="dcterms:W3CDTF">2019-08-20T09:47:02Z</dcterms:modified>
</cp:coreProperties>
</file>