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37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4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61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83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50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68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9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9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5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9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42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C3C97-9F33-4745-B434-6C59B8A9CA73}" type="datetimeFigureOut">
              <a:rPr lang="it-IT" smtClean="0"/>
              <a:t>18/08/2019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476D-B3FB-41FE-8CC3-F81019B94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07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75856" y="2204864"/>
            <a:ext cx="5616624" cy="1470025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IL</a:t>
            </a:r>
            <a:br>
              <a:rPr lang="it-IT" sz="2000" dirty="0" smtClean="0"/>
            </a:br>
            <a:r>
              <a:rPr lang="it-IT" sz="2000" dirty="0" err="1" smtClean="0"/>
              <a:t>PinaKes</a:t>
            </a:r>
            <a:r>
              <a:rPr lang="it-IT" sz="2000" dirty="0" smtClean="0"/>
              <a:t>, </a:t>
            </a:r>
            <a:br>
              <a:rPr lang="it-IT" sz="2000" dirty="0" smtClean="0"/>
            </a:br>
            <a:r>
              <a:rPr lang="it-IT" sz="2000" dirty="0" smtClean="0"/>
              <a:t>Da sinistra,</a:t>
            </a:r>
            <a:br>
              <a:rPr lang="it-IT" sz="2000" dirty="0" smtClean="0"/>
            </a:br>
            <a:r>
              <a:rPr lang="it-IT" sz="2000" dirty="0" smtClean="0"/>
              <a:t> Isaia. </a:t>
            </a:r>
            <a:r>
              <a:rPr lang="it-IT" sz="2000" i="1" dirty="0" err="1" smtClean="0"/>
              <a:t>Ysaias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Propheta</a:t>
            </a:r>
            <a:r>
              <a:rPr lang="it-IT" sz="2000" i="1" dirty="0" smtClean="0"/>
              <a:t>. </a:t>
            </a:r>
            <a:br>
              <a:rPr lang="it-IT" sz="2000" i="1" dirty="0" smtClean="0"/>
            </a:br>
            <a:r>
              <a:rPr lang="it-IT" sz="2000" i="1" dirty="0" smtClean="0"/>
              <a:t>« Ecce Virgo </a:t>
            </a:r>
            <a:r>
              <a:rPr lang="it-IT" sz="2000" i="1" dirty="0" err="1" smtClean="0"/>
              <a:t>concipiet</a:t>
            </a:r>
            <a:r>
              <a:rPr lang="it-IT" sz="2000" i="1" dirty="0" smtClean="0"/>
              <a:t> et </a:t>
            </a:r>
            <a:r>
              <a:rPr lang="it-IT" sz="2000" i="1" dirty="0" err="1" smtClean="0"/>
              <a:t>pariet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Filium</a:t>
            </a:r>
            <a:r>
              <a:rPr lang="it-IT" sz="2000" i="1" dirty="0" smtClean="0"/>
              <a:t> et </a:t>
            </a:r>
            <a:r>
              <a:rPr lang="it-IT" sz="2000" i="1" dirty="0" err="1" smtClean="0"/>
              <a:t>vocavibutr</a:t>
            </a:r>
            <a:r>
              <a:rPr lang="it-IT" sz="2000" i="1" dirty="0" smtClean="0"/>
              <a:t> Emmanuel «.</a:t>
            </a:r>
            <a:br>
              <a:rPr lang="it-IT" sz="2000" i="1" dirty="0" smtClean="0"/>
            </a:br>
            <a:r>
              <a:rPr lang="it-IT" sz="2000" dirty="0" smtClean="0"/>
              <a:t>Eccola Vergine concepirà e partorirà un Figlio e sarà chiamato Emmanuele.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76"/>
            <a:ext cx="2939918" cy="6833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4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47864" y="274638"/>
            <a:ext cx="5338936" cy="545861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profeta Geremia</a:t>
            </a:r>
            <a:br>
              <a:rPr lang="it-IT" sz="2000" dirty="0" smtClean="0"/>
            </a:br>
            <a:r>
              <a:rPr lang="it-IT" sz="2000" i="1" dirty="0" err="1" smtClean="0"/>
              <a:t>Propheta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Ieremias</a:t>
            </a: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i="1" dirty="0" smtClean="0"/>
              <a:t>« Post </a:t>
            </a:r>
            <a:r>
              <a:rPr lang="it-IT" sz="2000" i="1" dirty="0" err="1" smtClean="0"/>
              <a:t>haec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terris</a:t>
            </a:r>
            <a:r>
              <a:rPr lang="it-IT" sz="2000" i="1" dirty="0" smtClean="0"/>
              <a:t> visus est </a:t>
            </a:r>
            <a:br>
              <a:rPr lang="it-IT" sz="2000" i="1" dirty="0" smtClean="0"/>
            </a:br>
            <a:r>
              <a:rPr lang="it-IT" sz="2000" i="1" dirty="0" smtClean="0"/>
              <a:t>et </a:t>
            </a:r>
            <a:r>
              <a:rPr lang="it-IT" sz="2000" i="1" dirty="0" err="1" smtClean="0"/>
              <a:t>cum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hominibus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conversatus</a:t>
            </a:r>
            <a:r>
              <a:rPr lang="it-IT" sz="2000" i="1" dirty="0" smtClean="0"/>
              <a:t> est «</a:t>
            </a:r>
            <a:br>
              <a:rPr lang="it-IT" sz="2000" i="1" dirty="0" smtClean="0"/>
            </a:b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dirty="0" smtClean="0"/>
              <a:t>Dopo ciò è apparso </a:t>
            </a:r>
            <a:r>
              <a:rPr lang="it-IT" sz="2000" smtClean="0"/>
              <a:t>sulla terra </a:t>
            </a:r>
            <a:br>
              <a:rPr lang="it-IT" sz="2000" smtClean="0"/>
            </a:br>
            <a:r>
              <a:rPr lang="it-IT" sz="2000" smtClean="0"/>
              <a:t>ed </a:t>
            </a:r>
            <a:r>
              <a:rPr lang="it-IT" sz="2000" dirty="0" smtClean="0"/>
              <a:t>è vissuto tra </a:t>
            </a:r>
            <a:r>
              <a:rPr lang="it-IT" sz="2000" smtClean="0"/>
              <a:t>gli uomini.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21567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42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1920" y="274638"/>
            <a:ext cx="4834880" cy="2938338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Pinakes</a:t>
            </a:r>
            <a:r>
              <a:rPr lang="it-IT" sz="2000" dirty="0" smtClean="0"/>
              <a:t>,</a:t>
            </a:r>
            <a:br>
              <a:rPr lang="it-IT" sz="2000" dirty="0" smtClean="0"/>
            </a:br>
            <a:r>
              <a:rPr lang="it-IT" sz="2000" dirty="0" smtClean="0"/>
              <a:t>Il profeta Davide.</a:t>
            </a:r>
            <a:br>
              <a:rPr lang="it-IT" sz="2000" dirty="0" smtClean="0"/>
            </a:br>
            <a:r>
              <a:rPr lang="it-IT" sz="2000" i="1" dirty="0" smtClean="0"/>
              <a:t>David </a:t>
            </a:r>
            <a:r>
              <a:rPr lang="it-IT" sz="2000" i="1" dirty="0" err="1" smtClean="0"/>
              <a:t>Propheta</a:t>
            </a:r>
            <a:r>
              <a:rPr lang="it-IT" sz="2000" i="1" dirty="0" smtClean="0"/>
              <a:t>.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i="1" dirty="0" smtClean="0"/>
              <a:t>« De </a:t>
            </a:r>
            <a:r>
              <a:rPr lang="it-IT" sz="2000" i="1" dirty="0" err="1" smtClean="0"/>
              <a:t>fructu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ventris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tui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ponam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supersedem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meam</a:t>
            </a:r>
            <a:r>
              <a:rPr lang="it-IT" sz="2000" i="1" dirty="0" smtClean="0"/>
              <a:t> «.</a:t>
            </a:r>
            <a:br>
              <a:rPr lang="it-IT" sz="2000" i="1" dirty="0" smtClean="0"/>
            </a:br>
            <a:r>
              <a:rPr lang="it-IT" sz="2000" i="1" dirty="0" smtClean="0"/>
              <a:t>Il frutto delle tue viscere </a:t>
            </a:r>
            <a:br>
              <a:rPr lang="it-IT" sz="2000" i="1" dirty="0" smtClean="0"/>
            </a:br>
            <a:r>
              <a:rPr lang="it-IT" sz="2000" i="1" dirty="0" smtClean="0"/>
              <a:t>porrò </a:t>
            </a:r>
            <a:r>
              <a:rPr lang="it-IT" sz="2000" i="1" dirty="0" err="1" smtClean="0"/>
              <a:t>sil</a:t>
            </a:r>
            <a:r>
              <a:rPr lang="it-IT" sz="2000" i="1" dirty="0" smtClean="0"/>
              <a:t> mio trono.</a:t>
            </a:r>
            <a:br>
              <a:rPr lang="it-IT" sz="2000" i="1" dirty="0" smtClean="0"/>
            </a:b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80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Vergine.</a:t>
            </a:r>
            <a:br>
              <a:rPr lang="it-IT" sz="2000" dirty="0" smtClean="0"/>
            </a:br>
            <a:r>
              <a:rPr lang="it-IT" sz="2000" dirty="0" err="1" smtClean="0"/>
              <a:t>MPOT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La Madre di Dio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" y="0"/>
            <a:ext cx="3174475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14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9912" y="274638"/>
            <a:ext cx="4906888" cy="553062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profeta Salomone</a:t>
            </a:r>
            <a:br>
              <a:rPr lang="it-IT" sz="2000" dirty="0" smtClean="0"/>
            </a:br>
            <a:r>
              <a:rPr lang="it-IT" sz="2000" dirty="0" smtClean="0"/>
              <a:t>Salomon </a:t>
            </a:r>
            <a:r>
              <a:rPr lang="it-IT" sz="2000" dirty="0" err="1" smtClean="0"/>
              <a:t>Propheta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i="1" dirty="0" smtClean="0"/>
              <a:t>« </a:t>
            </a:r>
            <a:r>
              <a:rPr lang="it-IT" sz="2000" i="1" dirty="0" err="1" smtClean="0"/>
              <a:t>Quae</a:t>
            </a:r>
            <a:r>
              <a:rPr lang="it-IT" sz="2000" i="1" dirty="0" smtClean="0"/>
              <a:t> est ista </a:t>
            </a:r>
            <a:r>
              <a:rPr lang="it-IT" sz="2000" i="1" dirty="0" err="1" smtClean="0"/>
              <a:t>quae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ascendit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sicut</a:t>
            </a:r>
            <a:r>
              <a:rPr lang="it-IT" sz="2000" i="1" dirty="0" smtClean="0"/>
              <a:t> aurora </a:t>
            </a:r>
            <a:r>
              <a:rPr lang="it-IT" sz="2000" i="1" dirty="0" err="1" smtClean="0"/>
              <a:t>consurgens</a:t>
            </a:r>
            <a:r>
              <a:rPr lang="it-IT" sz="2000" i="1" dirty="0" smtClean="0"/>
              <a:t>? «</a:t>
            </a:r>
            <a:br>
              <a:rPr lang="it-IT" sz="2000" i="1" dirty="0" smtClean="0"/>
            </a:br>
            <a:r>
              <a:rPr lang="it-IT" sz="2000" dirty="0" smtClean="0"/>
              <a:t>Chi è costei che sorge </a:t>
            </a:r>
            <a:br>
              <a:rPr lang="it-IT" sz="2000" dirty="0" smtClean="0"/>
            </a:br>
            <a:r>
              <a:rPr lang="it-IT" sz="2000" dirty="0" smtClean="0"/>
              <a:t>come l’aurora al suo levare?</a:t>
            </a:r>
            <a:endParaRPr lang="it-IT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54" y="0"/>
            <a:ext cx="319520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42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9912" y="274638"/>
            <a:ext cx="4906888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Il profeta </a:t>
            </a:r>
            <a:r>
              <a:rPr lang="it-IT" sz="2000" dirty="0" err="1" smtClean="0"/>
              <a:t>Ezechie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i="1" dirty="0" err="1" smtClean="0"/>
              <a:t>Ezechiel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propheta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i="1" dirty="0" smtClean="0"/>
              <a:t>« Porta </a:t>
            </a:r>
            <a:r>
              <a:rPr lang="it-IT" sz="2000" i="1" dirty="0" err="1" smtClean="0"/>
              <a:t>haec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quam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vides</a:t>
            </a:r>
            <a:r>
              <a:rPr lang="it-IT" sz="2000" i="1" dirty="0" smtClean="0"/>
              <a:t> </a:t>
            </a:r>
            <a:br>
              <a:rPr lang="it-IT" sz="2000" i="1" dirty="0" smtClean="0"/>
            </a:br>
            <a:r>
              <a:rPr lang="it-IT" sz="2000" i="1" dirty="0" err="1" smtClean="0"/>
              <a:t>clausa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erit</a:t>
            </a:r>
            <a:r>
              <a:rPr lang="it-IT" sz="2000" i="1" dirty="0" smtClean="0"/>
              <a:t> et non </a:t>
            </a:r>
            <a:r>
              <a:rPr lang="it-IT" sz="2000" i="1" dirty="0" err="1" smtClean="0"/>
              <a:t>aperietur</a:t>
            </a:r>
            <a:r>
              <a:rPr lang="it-IT" sz="2000" i="1" dirty="0" smtClean="0"/>
              <a:t>. «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dirty="0" smtClean="0"/>
              <a:t>Questa porta che vedi</a:t>
            </a:r>
            <a:br>
              <a:rPr lang="it-IT" sz="2000" dirty="0" smtClean="0"/>
            </a:br>
            <a:r>
              <a:rPr lang="it-IT" sz="2000" dirty="0" smtClean="0"/>
              <a:t> non verrà </a:t>
            </a:r>
            <a:r>
              <a:rPr lang="it-IT" sz="2000" dirty="0" err="1" smtClean="0"/>
              <a:t>aperta.e</a:t>
            </a:r>
            <a:r>
              <a:rPr lang="it-IT" sz="2000" dirty="0" smtClean="0"/>
              <a:t> rimarrà chiusa.  </a:t>
            </a:r>
            <a:br>
              <a:rPr lang="it-IT" sz="2000" dirty="0" smtClean="0"/>
            </a:br>
            <a:endParaRPr lang="it-IT" sz="2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0092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10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07904" y="274638"/>
            <a:ext cx="4978896" cy="581865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profeta Osea</a:t>
            </a:r>
            <a:br>
              <a:rPr lang="it-IT" sz="2000" dirty="0" smtClean="0"/>
            </a:br>
            <a:r>
              <a:rPr lang="it-IT" sz="2000" i="1" dirty="0" err="1" smtClean="0"/>
              <a:t>Prophea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Osee</a:t>
            </a: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i="1" dirty="0" smtClean="0"/>
              <a:t>« Quasi </a:t>
            </a:r>
            <a:r>
              <a:rPr lang="it-IT" sz="2000" i="1" dirty="0" err="1" smtClean="0"/>
              <a:t>diluculum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preparatus</a:t>
            </a:r>
            <a:r>
              <a:rPr lang="it-IT" sz="2000" i="1" dirty="0" smtClean="0"/>
              <a:t> est </a:t>
            </a:r>
            <a:r>
              <a:rPr lang="it-IT" sz="2000" i="1" dirty="0" err="1" smtClean="0"/>
              <a:t>ehressus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ejus</a:t>
            </a:r>
            <a:r>
              <a:rPr lang="it-IT" sz="2000" i="1" dirty="0" smtClean="0"/>
              <a:t>.</a:t>
            </a:r>
            <a:br>
              <a:rPr lang="it-IT" sz="2000" i="1" dirty="0" smtClean="0"/>
            </a:br>
            <a:r>
              <a:rPr lang="it-IT" sz="2000" i="1" dirty="0" smtClean="0"/>
              <a:t>Et </a:t>
            </a:r>
            <a:r>
              <a:rPr lang="it-IT" sz="2000" i="1" dirty="0" err="1" smtClean="0"/>
              <a:t>veniet</a:t>
            </a:r>
            <a:r>
              <a:rPr lang="it-IT" sz="2000" i="1" dirty="0" smtClean="0"/>
              <a:t> quasi </a:t>
            </a:r>
            <a:r>
              <a:rPr lang="it-IT" sz="2000" i="1" dirty="0" err="1" smtClean="0"/>
              <a:t>ymber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nobis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temporaneus</a:t>
            </a:r>
            <a:r>
              <a:rPr lang="it-IT" sz="2000" i="1" dirty="0" smtClean="0"/>
              <a:t> et </a:t>
            </a:r>
            <a:r>
              <a:rPr lang="it-IT" sz="2000" i="1" dirty="0" err="1" smtClean="0"/>
              <a:t>serotinus</a:t>
            </a:r>
            <a:r>
              <a:rPr lang="it-IT" sz="2000" dirty="0"/>
              <a:t> </a:t>
            </a:r>
            <a:r>
              <a:rPr lang="it-IT" sz="2000" dirty="0" smtClean="0"/>
              <a:t>«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La Sua venuta è sicura come l’aurora, </a:t>
            </a:r>
            <a:br>
              <a:rPr lang="it-IT" sz="2000" dirty="0" smtClean="0"/>
            </a:br>
            <a:r>
              <a:rPr lang="it-IT" sz="2000" dirty="0" smtClean="0"/>
              <a:t>verrà a noi come una breve pioggia, attesa per la terra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9520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40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07904" y="274638"/>
            <a:ext cx="4978896" cy="560263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profeta Gioele</a:t>
            </a:r>
            <a:br>
              <a:rPr lang="it-IT" sz="2000" dirty="0" smtClean="0"/>
            </a:br>
            <a:r>
              <a:rPr lang="it-IT" sz="2000" i="1" dirty="0" err="1" smtClean="0"/>
              <a:t>Proheta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Johel</a:t>
            </a: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i="1" dirty="0" smtClean="0"/>
              <a:t>« </a:t>
            </a:r>
            <a:r>
              <a:rPr lang="it-IT" sz="2000" i="1" dirty="0" err="1" smtClean="0"/>
              <a:t>Similis</a:t>
            </a:r>
            <a:r>
              <a:rPr lang="it-IT" sz="2000" i="1" dirty="0" smtClean="0"/>
              <a:t> et non </a:t>
            </a:r>
            <a:r>
              <a:rPr lang="it-IT" sz="2000" i="1" dirty="0" err="1" smtClean="0"/>
              <a:t>fuit</a:t>
            </a:r>
            <a:r>
              <a:rPr lang="it-IT" sz="2000" i="1" dirty="0" smtClean="0"/>
              <a:t> a principio et post </a:t>
            </a:r>
            <a:r>
              <a:rPr lang="it-IT" sz="2000" i="1" dirty="0" err="1" smtClean="0"/>
              <a:t>eum</a:t>
            </a:r>
            <a:r>
              <a:rPr lang="it-IT" sz="2000" i="1" dirty="0" smtClean="0"/>
              <a:t> non </a:t>
            </a:r>
            <a:r>
              <a:rPr lang="it-IT" sz="2000" i="1" dirty="0" err="1" smtClean="0"/>
              <a:t>erit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uque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annos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generationis</a:t>
            </a:r>
            <a:r>
              <a:rPr lang="it-IT" sz="2000" i="1" dirty="0" smtClean="0"/>
              <a:t> «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dirty="0" smtClean="0"/>
              <a:t>Uno come questo non c’è stato mai</a:t>
            </a:r>
            <a:br>
              <a:rPr lang="it-IT" sz="2000" dirty="0" smtClean="0"/>
            </a:br>
            <a:r>
              <a:rPr lang="it-IT" sz="2000" dirty="0" smtClean="0"/>
              <a:t> e non ci sarà dopo per gli anni futuri </a:t>
            </a:r>
            <a:br>
              <a:rPr lang="it-IT" sz="2000" dirty="0" smtClean="0"/>
            </a:br>
            <a:r>
              <a:rPr lang="it-IT" sz="2000" dirty="0" smtClean="0"/>
              <a:t>di età in età.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028"/>
            <a:ext cx="3199997" cy="6876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97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5050904" cy="538661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Cristo</a:t>
            </a:r>
            <a:br>
              <a:rPr lang="it-IT" sz="2000" dirty="0" smtClean="0"/>
            </a:br>
            <a:r>
              <a:rPr lang="it-IT" sz="2000" i="1" dirty="0" smtClean="0"/>
              <a:t>IC XC</a:t>
            </a:r>
            <a:br>
              <a:rPr lang="it-IT" sz="2000" i="1" dirty="0" smtClean="0"/>
            </a:br>
            <a:r>
              <a:rPr lang="it-IT" sz="2000" i="1" dirty="0" smtClean="0"/>
              <a:t>Gesù Cristo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31840" cy="68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74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5050904" cy="545861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profeta </a:t>
            </a:r>
            <a:r>
              <a:rPr lang="it-IT" sz="2000" dirty="0" err="1" smtClean="0"/>
              <a:t>Michea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i="1" dirty="0" err="1" smtClean="0"/>
              <a:t>Propheta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Micheas</a:t>
            </a: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i="1" dirty="0" smtClean="0"/>
              <a:t>Ecce Dominus </a:t>
            </a:r>
            <a:r>
              <a:rPr lang="it-IT" sz="2000" i="1" dirty="0" err="1" smtClean="0"/>
              <a:t>egreditur</a:t>
            </a:r>
            <a:r>
              <a:rPr lang="it-IT" sz="2000" i="1" dirty="0" smtClean="0"/>
              <a:t> de loco suo </a:t>
            </a:r>
            <a:br>
              <a:rPr lang="it-IT" sz="2000" i="1" dirty="0" smtClean="0"/>
            </a:br>
            <a:r>
              <a:rPr lang="it-IT" sz="2000" i="1" dirty="0" smtClean="0"/>
              <a:t>et </a:t>
            </a:r>
            <a:r>
              <a:rPr lang="it-IT" sz="2000" i="1" dirty="0" err="1" smtClean="0"/>
              <a:t>descendet</a:t>
            </a:r>
            <a:r>
              <a:rPr lang="it-IT" sz="2000" i="1" dirty="0" smtClean="0"/>
              <a:t> et </a:t>
            </a:r>
            <a:r>
              <a:rPr lang="it-IT" sz="2000" i="1" dirty="0" err="1" smtClean="0"/>
              <a:t>calcaret</a:t>
            </a:r>
            <a:r>
              <a:rPr lang="it-IT" sz="2000" i="1" dirty="0" smtClean="0"/>
              <a:t> super </a:t>
            </a:r>
            <a:r>
              <a:rPr lang="it-IT" sz="2000" i="1" dirty="0" err="1" smtClean="0"/>
              <a:t>excelsa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terrae</a:t>
            </a:r>
            <a:r>
              <a:rPr lang="it-IT" sz="2000" i="1" dirty="0" smtClean="0"/>
              <a:t> «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000" dirty="0" smtClean="0"/>
              <a:t>Ecco, il Signore esce dalla sua dimora </a:t>
            </a:r>
            <a:br>
              <a:rPr lang="it-IT" sz="2000" dirty="0" smtClean="0"/>
            </a:br>
            <a:r>
              <a:rPr lang="it-IT" sz="2000" dirty="0" smtClean="0"/>
              <a:t>e scende e cammina sulle alture del paese</a:t>
            </a:r>
            <a:r>
              <a:rPr lang="it-IT" sz="2000" i="1" dirty="0" smtClean="0"/>
              <a:t>.</a:t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endParaRPr lang="it-IT" sz="2000" i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1" y="0"/>
            <a:ext cx="3255534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666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27</Words>
  <Application>Microsoft Office PowerPoint</Application>
  <PresentationFormat>Presentazione su schermo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IL PinaKes,  Da sinistra,  Isaia. Ysaias Propheta.  « Ecce Virgo concipiet et pariet Filium et vocavibutr Emmanuel «. Eccola Vergine concepirà e partorirà un Figlio e sarà chiamato Emmanuele.</vt:lpstr>
      <vt:lpstr>Pinakes, Il profeta Davide. David Propheta.  « De fructu ventris tui ponam supersedem meam «. Il frutto delle tue viscere  porrò sil mio trono. </vt:lpstr>
      <vt:lpstr>La Vergine. MPOT La Madre di Dio</vt:lpstr>
      <vt:lpstr>Il profeta Salomone Salomon Propheta.  « Quae est ista quae ascendit sicut aurora consurgens? « Chi è costei che sorge  come l’aurora al suo levare?</vt:lpstr>
      <vt:lpstr>Il profeta Ezechie. Ezechiel propheta. « Porta haec quam vides  clausa erit et non aperietur. «  Questa porta che vedi  non verrà aperta.e rimarrà chiusa.   </vt:lpstr>
      <vt:lpstr>Il profeta Osea Prophea Osee  « Quasi diluculum preparatus est ehressus ejus. Et veniet quasi ymber nobis temporaneus et serotinus «  La Sua venuta è sicura come l’aurora,  verrà a noi come una breve pioggia, attesa per la terra</vt:lpstr>
      <vt:lpstr>Il profeta Gioele Proheta Johel  « Similis et non fuit a principio et post eum non erit uque in annos generationis «  Uno come questo non c’è stato mai  e non ci sarà dopo per gli anni futuri  di età in età.</vt:lpstr>
      <vt:lpstr>Il Cristo IC XC Gesù Cristo  </vt:lpstr>
      <vt:lpstr>Il profeta Michea Propheta Micheas  Ecce Dominus egreditur de loco suo  et descendet et calcaret super excelsa terrae «  Ecco, il Signore esce dalla sua dimora  e scende e cammina sulle alture del paese.  </vt:lpstr>
      <vt:lpstr>Il profeta Geremia Propheta Ieremias  « Post haec in terris visus est  et cum hominibus conversatus est «  Dopo ciò è apparso sulla terra  ed è vissuto tra gli uomini.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PinaKes,  Da sinistra, Il profeta Isaia. Ysaias Propheta. « Ecce Virgo concipiet et pariet Filium et vocavibutr Emmanuel «. Eccola Vergine concepirà e partorirà un Figlio e sarà chiamato Emmanuele.</dc:title>
  <dc:creator>lenovo</dc:creator>
  <cp:lastModifiedBy>lenovo</cp:lastModifiedBy>
  <cp:revision>6</cp:revision>
  <dcterms:created xsi:type="dcterms:W3CDTF">2019-08-17T14:29:17Z</dcterms:created>
  <dcterms:modified xsi:type="dcterms:W3CDTF">2019-08-18T13:29:51Z</dcterms:modified>
</cp:coreProperties>
</file>