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45F4-C5DC-4E62-B25D-971DF162742D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0751-D5D1-4D4F-9D9C-C143080C3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977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45F4-C5DC-4E62-B25D-971DF162742D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0751-D5D1-4D4F-9D9C-C143080C3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803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45F4-C5DC-4E62-B25D-971DF162742D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0751-D5D1-4D4F-9D9C-C143080C3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69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45F4-C5DC-4E62-B25D-971DF162742D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0751-D5D1-4D4F-9D9C-C143080C3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967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45F4-C5DC-4E62-B25D-971DF162742D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0751-D5D1-4D4F-9D9C-C143080C3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94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45F4-C5DC-4E62-B25D-971DF162742D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0751-D5D1-4D4F-9D9C-C143080C3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81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45F4-C5DC-4E62-B25D-971DF162742D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0751-D5D1-4D4F-9D9C-C143080C3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77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45F4-C5DC-4E62-B25D-971DF162742D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0751-D5D1-4D4F-9D9C-C143080C3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546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45F4-C5DC-4E62-B25D-971DF162742D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0751-D5D1-4D4F-9D9C-C143080C3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89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45F4-C5DC-4E62-B25D-971DF162742D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0751-D5D1-4D4F-9D9C-C143080C3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786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45F4-C5DC-4E62-B25D-971DF162742D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0751-D5D1-4D4F-9D9C-C143080C3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87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045F4-C5DC-4E62-B25D-971DF162742D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A0751-D5D1-4D4F-9D9C-C143080C3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33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453336"/>
            <a:ext cx="7772400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Volta sud, metà della volta, Le tentazioni di Gesù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17203" cy="60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243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525344"/>
            <a:ext cx="8229600" cy="332656"/>
          </a:xfrm>
        </p:spPr>
        <p:txBody>
          <a:bodyPr>
            <a:noAutofit/>
          </a:bodyPr>
          <a:lstStyle/>
          <a:p>
            <a:r>
              <a:rPr lang="it-IT" sz="2000" dirty="0" smtClean="0"/>
              <a:t>L’entrata di Gesù </a:t>
            </a:r>
            <a:r>
              <a:rPr lang="it-IT" sz="2000" smtClean="0"/>
              <a:t>in </a:t>
            </a:r>
            <a:r>
              <a:rPr lang="it-IT" sz="2000" smtClean="0"/>
              <a:t>Gerusalemme.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90133" cy="59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52982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Volta sud, metà della volta, Le tentazioni di Gesù</vt:lpstr>
      <vt:lpstr>L’entrata di Gesù in Gerusalemme.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Volta sud, metà della volta, Le tentazioni di Gesù</dc:title>
  <dc:creator>lenovo</dc:creator>
  <cp:lastModifiedBy>lenovo</cp:lastModifiedBy>
  <cp:revision>2</cp:revision>
  <dcterms:created xsi:type="dcterms:W3CDTF">2019-08-17T08:09:31Z</dcterms:created>
  <dcterms:modified xsi:type="dcterms:W3CDTF">2019-08-21T15:35:38Z</dcterms:modified>
</cp:coreProperties>
</file>