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8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B72C-9DC2-47BB-A848-6F9102318F32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1C87-F155-4AF6-B4BC-98DD9D18F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68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B72C-9DC2-47BB-A848-6F9102318F32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1C87-F155-4AF6-B4BC-98DD9D18F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2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B72C-9DC2-47BB-A848-6F9102318F32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1C87-F155-4AF6-B4BC-98DD9D18F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022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B72C-9DC2-47BB-A848-6F9102318F32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1C87-F155-4AF6-B4BC-98DD9D18F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5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B72C-9DC2-47BB-A848-6F9102318F32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1C87-F155-4AF6-B4BC-98DD9D18F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66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B72C-9DC2-47BB-A848-6F9102318F32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1C87-F155-4AF6-B4BC-98DD9D18F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6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B72C-9DC2-47BB-A848-6F9102318F32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1C87-F155-4AF6-B4BC-98DD9D18F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90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B72C-9DC2-47BB-A848-6F9102318F32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1C87-F155-4AF6-B4BC-98DD9D18F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82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B72C-9DC2-47BB-A848-6F9102318F32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1C87-F155-4AF6-B4BC-98DD9D18F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00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B72C-9DC2-47BB-A848-6F9102318F32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1C87-F155-4AF6-B4BC-98DD9D18F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59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B72C-9DC2-47BB-A848-6F9102318F32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1C87-F155-4AF6-B4BC-98DD9D18F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72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4B72C-9DC2-47BB-A848-6F9102318F32}" type="datetimeFigureOut">
              <a:rPr lang="it-IT" smtClean="0"/>
              <a:t>11/10/2018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51C87-F155-4AF6-B4BC-98DD9D18FF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406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it-IT" sz="2000" dirty="0"/>
              <a:t>Le porte fortificate dell'</a:t>
            </a:r>
            <a:r>
              <a:rPr lang="it-IT" sz="2000" dirty="0" err="1"/>
              <a:t>Acrocorinto</a:t>
            </a:r>
            <a:r>
              <a:rPr lang="it-IT" sz="2000" dirty="0"/>
              <a:t> viste da ovest, come furono ricostruite dai </a:t>
            </a:r>
            <a:r>
              <a:rPr lang="it-IT" sz="2000" dirty="0" err="1"/>
              <a:t>Venezian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533"/>
            <a:ext cx="7956376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4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877272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Nella parte più alta dell’</a:t>
            </a:r>
            <a:r>
              <a:rPr lang="it-IT" sz="2000" dirty="0" err="1" smtClean="0"/>
              <a:t>Acrocorinto</a:t>
            </a:r>
            <a:r>
              <a:rPr lang="it-IT" sz="2000" dirty="0" smtClean="0"/>
              <a:t> donato ad Afrodite da Elios, </a:t>
            </a:r>
            <a:r>
              <a:rPr lang="it-IT" sz="2000" dirty="0" err="1" smtClean="0"/>
              <a:t>sorgeveva</a:t>
            </a:r>
            <a:r>
              <a:rPr lang="it-IT" sz="2000" dirty="0" smtClean="0"/>
              <a:t> il tempio della dea, frequentatissimo, al tempo di San Paolo perché vi si praticava la prostituzione sacra.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4" y="4182"/>
            <a:ext cx="8981545" cy="587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56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" y="0"/>
            <a:ext cx="91439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75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058001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5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545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7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" y="0"/>
            <a:ext cx="9135483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98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tempio di Afrodite, trasformato in chiesa dai bizantini, fu poi convertito in moschea dai mussulmani.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404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79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Presentazione su schermo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Le porte fortificate dell'Acrocorinto viste da ovest, come furono ricostruite dai Venezian</vt:lpstr>
      <vt:lpstr>Nella parte più alta dell’Acrocorinto donato ad Afrodite da Elios, sorgeveva il tempio della dea, frequentatissimo, al tempo di San Paolo perché vi si praticava la prostituzione sacra.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tempio di Afrodite, trasformato in chiesa dai bizantini, fu poi convertito in moschea dai mussulmani.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porte fortificate dell'Acrocorinto viste da ovest, come furono ricostruite dai Venezian</dc:title>
  <dc:creator>lenovo</dc:creator>
  <cp:lastModifiedBy>lenovo</cp:lastModifiedBy>
  <cp:revision>1</cp:revision>
  <dcterms:created xsi:type="dcterms:W3CDTF">2018-10-11T20:50:23Z</dcterms:created>
  <dcterms:modified xsi:type="dcterms:W3CDTF">2018-10-11T20:51:13Z</dcterms:modified>
</cp:coreProperties>
</file>