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4" r:id="rId4"/>
    <p:sldId id="283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64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54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59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5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10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08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86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47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41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20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92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A9B1-CAE6-4A06-9280-D589F1194344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28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" y="6381328"/>
            <a:ext cx="9143969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Odeon in Efeso.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60401" cy="63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2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Ephesus12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" y="0"/>
            <a:ext cx="9165336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88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Ephesus14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07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4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Ephesus15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320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Ephesus16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" y="12528"/>
            <a:ext cx="9145798" cy="58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061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Ephesus18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" y="0"/>
            <a:ext cx="9165336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15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Ephesus19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" y="12560"/>
            <a:ext cx="9222089" cy="593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2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Ephesus20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9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68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6" y="810"/>
            <a:ext cx="9051779" cy="58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7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4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79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" y="0"/>
            <a:ext cx="912974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05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7" y="0"/>
            <a:ext cx="918217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05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28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9190"/>
            <a:ext cx="9074088" cy="579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47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68"/>
            <a:ext cx="9141897" cy="686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88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" y="4118"/>
            <a:ext cx="9128596" cy="685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524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947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" y="0"/>
            <a:ext cx="925958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" y="5850"/>
            <a:ext cx="9126290" cy="68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84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0"/>
            <a:ext cx="4994718" cy="68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842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" y="0"/>
            <a:ext cx="9134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73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" y="0"/>
            <a:ext cx="9134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5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00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teatro di Efeso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2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62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96336" y="274638"/>
            <a:ext cx="1547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Planimetria dell'antica città di Efeso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45" y="-99392"/>
            <a:ext cx="763380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6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Nike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" y="0"/>
            <a:ext cx="9110931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57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Ephesus3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66"/>
            <a:ext cx="9171833" cy="5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5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Ephesus8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" y="0"/>
            <a:ext cx="922295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8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Ephesus9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312"/>
            <a:ext cx="9218843" cy="591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166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24</Words>
  <Application>Microsoft Office PowerPoint</Application>
  <PresentationFormat>Presentazione su schermo (4:3)</PresentationFormat>
  <Paragraphs>14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Odeon in Efeso.</vt:lpstr>
      <vt:lpstr>Presentazione standard di PowerPoint</vt:lpstr>
      <vt:lpstr>Presentazione standard di PowerPoint</vt:lpstr>
      <vt:lpstr>Il teatro di Efeso</vt:lpstr>
      <vt:lpstr>Planimetria dell'antica città di Efeso</vt:lpstr>
      <vt:lpstr>Nike</vt:lpstr>
      <vt:lpstr>Ephesus3</vt:lpstr>
      <vt:lpstr>Ephesus8</vt:lpstr>
      <vt:lpstr>Ephesus9</vt:lpstr>
      <vt:lpstr>Ephesus12</vt:lpstr>
      <vt:lpstr>Ephesus14</vt:lpstr>
      <vt:lpstr>Ephesus15</vt:lpstr>
      <vt:lpstr>Ephesus16</vt:lpstr>
      <vt:lpstr>Ephesus18</vt:lpstr>
      <vt:lpstr>Ephesus19</vt:lpstr>
      <vt:lpstr>Ephesus20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Odeon in Efeso.</dc:title>
  <dc:creator>lenovo</dc:creator>
  <cp:lastModifiedBy>lenovo</cp:lastModifiedBy>
  <cp:revision>6</cp:revision>
  <dcterms:created xsi:type="dcterms:W3CDTF">2018-10-13T08:59:08Z</dcterms:created>
  <dcterms:modified xsi:type="dcterms:W3CDTF">2018-10-13T13:04:16Z</dcterms:modified>
</cp:coreProperties>
</file>