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88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40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15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86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80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40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21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24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11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8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45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52BA4-CFC1-41EF-9728-D4B6D3E5C10B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8E0BB-F45B-4FB4-B602-ACA171E04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3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e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483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4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0"/>
            <a:ext cx="908314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3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6"/>
            <a:ext cx="9233444" cy="63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65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" y="21987"/>
            <a:ext cx="9220738" cy="614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9144642" cy="60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4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" y="0"/>
            <a:ext cx="9148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0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37112"/>
            <a:ext cx="9144000" cy="24208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a Corinto,  peristilio con sei colonne interno ala cella, quindici colonne  sui lati lunghi, due celle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969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0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76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0"/>
            <a:ext cx="91722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9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2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9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5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18838"/>
            <a:ext cx="9147418" cy="607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2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Tempio di Apollo a Corinto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" y="0"/>
            <a:ext cx="8663797" cy="649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0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5739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2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2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9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9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Presentazione su schermo (4:3)</PresentationFormat>
  <Paragraphs>3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Tempio di Apollo e Acrocorinto</vt:lpstr>
      <vt:lpstr>Tempio di Apollo a Corinto,  peristilio con sei colonne interno ala cella, quindici colonne  sui lati lunghi, due celle</vt:lpstr>
      <vt:lpstr>Tempio di Apollo a Corinto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Tempio di Apollo e Acrocorinto</dc:title>
  <dc:creator>lenovo</dc:creator>
  <cp:lastModifiedBy>lenovo</cp:lastModifiedBy>
  <cp:revision>1</cp:revision>
  <dcterms:created xsi:type="dcterms:W3CDTF">2018-10-11T20:55:19Z</dcterms:created>
  <dcterms:modified xsi:type="dcterms:W3CDTF">2018-10-11T20:56:17Z</dcterms:modified>
</cp:coreProperties>
</file>