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5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8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66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50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6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74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65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24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23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81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49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6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B90A-D40F-469F-8768-0A56F62F1E2A}" type="datetimeFigureOut">
              <a:rPr lang="it-IT" smtClean="0"/>
              <a:t>13/06/2021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8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Via Egnazia, costruita nel 146 </a:t>
            </a:r>
            <a:r>
              <a:rPr lang="it-IT" sz="2000" dirty="0" err="1"/>
              <a:t>av</a:t>
            </a:r>
            <a:r>
              <a:rPr lang="it-IT" sz="2000" dirty="0"/>
              <a:t>. Cr., su ordine di  Ignazio, proconsole della Macedonia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930"/>
            <a:ext cx="6156177" cy="50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6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14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35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5551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47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Via Egnazia a </a:t>
            </a:r>
            <a:r>
              <a:rPr lang="it-IT" sz="2000" dirty="0" err="1"/>
              <a:t>Librazhd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" y="0"/>
            <a:ext cx="902119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97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Via Egnazia a </a:t>
            </a:r>
            <a:r>
              <a:rPr lang="it-IT" sz="2000" dirty="0" err="1"/>
              <a:t>Kavalla</a:t>
            </a:r>
            <a:r>
              <a:rPr lang="it-IT" sz="2000" dirty="0"/>
              <a:t>. Rilevante il ruolo giocato dalla via </a:t>
            </a:r>
            <a:r>
              <a:rPr lang="it-IT" sz="2000" dirty="0" err="1"/>
              <a:t>Egnatia</a:t>
            </a:r>
            <a:r>
              <a:rPr lang="it-IT" sz="2000" dirty="0"/>
              <a:t> come medium della diffusione del Cristianesimo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9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L'odierna </a:t>
            </a:r>
            <a:r>
              <a:rPr lang="it-IT" sz="2000" dirty="0" err="1"/>
              <a:t>Egnatia</a:t>
            </a:r>
            <a:r>
              <a:rPr lang="it-IT" sz="2000" dirty="0"/>
              <a:t> </a:t>
            </a:r>
            <a:r>
              <a:rPr lang="it-IT" sz="2000" dirty="0" err="1"/>
              <a:t>Odos</a:t>
            </a:r>
            <a:r>
              <a:rPr lang="it-IT" sz="2000" dirty="0"/>
              <a:t>, che ricalca grossomodo il percorso della via </a:t>
            </a:r>
            <a:r>
              <a:rPr lang="it-IT" sz="2000" dirty="0" err="1"/>
              <a:t>Egnatia</a:t>
            </a:r>
            <a:r>
              <a:rPr lang="it-IT" sz="2000" dirty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" y="0"/>
            <a:ext cx="84912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3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2861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40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6309320"/>
            <a:ext cx="9073008" cy="548680"/>
          </a:xfrm>
        </p:spPr>
        <p:txBody>
          <a:bodyPr>
            <a:normAutofit/>
          </a:bodyPr>
          <a:lstStyle/>
          <a:p>
            <a:r>
              <a:rPr lang="it-IT" sz="2000" dirty="0"/>
              <a:t>La via Egnazia ai suoi inizi, poco dopo aver lasciato </a:t>
            </a:r>
            <a:r>
              <a:rPr lang="it-IT" sz="2000" dirty="0" err="1"/>
              <a:t>Igoumenitsa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46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L'antica </a:t>
            </a:r>
            <a:r>
              <a:rPr lang="it-IT" sz="2000" dirty="0" err="1"/>
              <a:t>Egnatia</a:t>
            </a:r>
            <a:r>
              <a:rPr lang="it-IT" sz="2000" dirty="0"/>
              <a:t> prima del confine tra Grecia e Turchia, nei pressi dell'antica </a:t>
            </a:r>
            <a:r>
              <a:rPr lang="it-IT" sz="2000" dirty="0" err="1"/>
              <a:t>Traianoupolis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" y="0"/>
            <a:ext cx="917479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82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La moderna Via </a:t>
            </a:r>
            <a:r>
              <a:rPr lang="it-IT" sz="2000" dirty="0" err="1"/>
              <a:t>Egnatia</a:t>
            </a:r>
            <a:r>
              <a:rPr lang="it-IT" sz="2000" dirty="0"/>
              <a:t> nel tratto dell'Epiro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94614" cy="610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60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0"/>
            <a:ext cx="8366997" cy="685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29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Presentazione su schermo (4:3)</PresentationFormat>
  <Paragraphs>7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Arial</vt:lpstr>
      <vt:lpstr>Calibri</vt:lpstr>
      <vt:lpstr>Tema di Office</vt:lpstr>
      <vt:lpstr>Via Egnazia, costruita nel 146 av. Cr., su ordine di  Ignazio, proconsole della Macedonia</vt:lpstr>
      <vt:lpstr>Via Egnazia a Librazhd </vt:lpstr>
      <vt:lpstr>Via Egnazia a Kavalla. Rilevante il ruolo giocato dalla via Egnatia come medium della diffusione del Cristianesimo</vt:lpstr>
      <vt:lpstr>L'odierna Egnatia Odos, che ricalca grossomodo il percorso della via Egnatia.</vt:lpstr>
      <vt:lpstr>Presentazione standard di PowerPoint</vt:lpstr>
      <vt:lpstr>La via Egnazia ai suoi inizi, poco dopo aver lasciato Igoumenitsa</vt:lpstr>
      <vt:lpstr>L'antica Egnatia prima del confine tra Grecia e Turchia, nei pressi dell'antica Traianoupolis</vt:lpstr>
      <vt:lpstr>La moderna Via Egnatia nel tratto dell'Epiro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Egnazia, costruita nel 146 av. Cr., su ordine di  Ignazio, proconsole della Macedonia</dc:title>
  <dc:creator>lenovo</dc:creator>
  <cp:lastModifiedBy>Secondo Brunelli</cp:lastModifiedBy>
  <cp:revision>4</cp:revision>
  <dcterms:created xsi:type="dcterms:W3CDTF">2018-10-12T08:42:36Z</dcterms:created>
  <dcterms:modified xsi:type="dcterms:W3CDTF">2021-06-13T19:12:14Z</dcterms:modified>
</cp:coreProperties>
</file>