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29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20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83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56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41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66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21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6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96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815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E0F43-10FD-4E60-9506-869D7BEA77D8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1D92-D48C-4FC5-97BD-DB3AFE8B58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29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 descr="C:\Users\lenovo\Pictures\SAM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28"/>
            <a:ext cx="8621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5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Fatigio</a:t>
            </a:r>
            <a:r>
              <a:rPr lang="it-IT" sz="2000" dirty="0" smtClean="0"/>
              <a:t> </a:t>
            </a:r>
            <a:r>
              <a:rPr lang="it-IT" sz="2000" dirty="0" err="1" smtClean="0"/>
              <a:t>ocidentale</a:t>
            </a:r>
            <a:r>
              <a:rPr lang="it-IT" sz="2000" dirty="0" smtClean="0"/>
              <a:t>, Gesù con </a:t>
            </a:r>
            <a:r>
              <a:rPr lang="it-IT" sz="2000" dirty="0" err="1" smtClean="0"/>
              <a:t>pietro</a:t>
            </a:r>
            <a:r>
              <a:rPr lang="it-IT" sz="2000" dirty="0" smtClean="0"/>
              <a:t> e Paolo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442"/>
            <a:ext cx="7380312" cy="63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6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Fastigiomeridionale</a:t>
            </a:r>
            <a:r>
              <a:rPr lang="it-IT" sz="2000" dirty="0" smtClean="0"/>
              <a:t>, 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29344"/>
            <a:ext cx="7360163" cy="647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3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Fastigio settentrionale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" y="7573"/>
            <a:ext cx="900967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6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6165304"/>
            <a:ext cx="6400800" cy="69269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Basiica</a:t>
            </a:r>
            <a:r>
              <a:rPr lang="it-IT" sz="2000" dirty="0" smtClean="0"/>
              <a:t> di S. Ambrogio, </a:t>
            </a:r>
            <a:r>
              <a:rPr lang="it-IT" sz="2000" smtClean="0"/>
              <a:t>mosaico dell’abside</a:t>
            </a:r>
            <a:endParaRPr lang="it-IT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7" y="11306"/>
            <a:ext cx="9162207" cy="437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423448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Mosaico absidale, </a:t>
            </a:r>
            <a:br>
              <a:rPr lang="it-IT" sz="2000" dirty="0" smtClean="0"/>
            </a:br>
            <a:r>
              <a:rPr lang="it-IT" sz="2000" dirty="0" smtClean="0"/>
              <a:t>S. Ambrogio </a:t>
            </a:r>
            <a:br>
              <a:rPr lang="it-IT" sz="2000" dirty="0" smtClean="0"/>
            </a:br>
            <a:r>
              <a:rPr lang="it-IT" sz="2000" dirty="0" smtClean="0"/>
              <a:t>mentre presiede all’Eucarestia nella città di </a:t>
            </a:r>
            <a:r>
              <a:rPr lang="it-IT" sz="2000" dirty="0" err="1" smtClean="0"/>
              <a:t>Mlano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" y="14702"/>
            <a:ext cx="4984407" cy="684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Presentazione su schermo (4:3)</PresentationFormat>
  <Paragraphs>5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Fatigio ocidentale, Gesù con pietro e Paolo</vt:lpstr>
      <vt:lpstr>Fastigiomeridionale, </vt:lpstr>
      <vt:lpstr>Fastigio settentrionale</vt:lpstr>
      <vt:lpstr>Presentazione standard di PowerPoint</vt:lpstr>
      <vt:lpstr>Mosaico absidale,  S. Ambrogio  mentre presiede all’Eucarestia nella città di Mlano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2020-01-22T09:53:59Z</dcterms:created>
  <dcterms:modified xsi:type="dcterms:W3CDTF">2020-01-22T09:54:33Z</dcterms:modified>
</cp:coreProperties>
</file>