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2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97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04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77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50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82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24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4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74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66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79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44FA0-8C05-40A4-B524-FC4FBFF6BFC6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F0AA3-3C96-46D5-852B-CE25965BB9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78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Pictures\SAM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127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0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195736" cy="114300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Fastigio orientale</a:t>
            </a:r>
            <a:endParaRPr lang="it-IT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" y="0"/>
            <a:ext cx="43299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24272"/>
            <a:ext cx="2466413" cy="688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39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Pictures\SAM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" y="0"/>
            <a:ext cx="9400615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6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332656"/>
            <a:ext cx="36724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Unità dell’altare d’oro e del suo ciborio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627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5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255"/>
            <a:ext cx="70000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304"/>
            <a:ext cx="2664295" cy="676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4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8" y="0"/>
            <a:ext cx="38042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2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33" y="0"/>
            <a:ext cx="39782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7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Pictures\SAM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36" y="-171400"/>
            <a:ext cx="3228824" cy="72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4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Pictures\SAM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20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Presentazione su schermo (4:3)</PresentationFormat>
  <Paragraphs>2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Presentazione standard di PowerPoint</vt:lpstr>
      <vt:lpstr>Unità dell’altare d’oro e del suo ciborio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Fastigio orientale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2020-01-22T09:52:32Z</dcterms:created>
  <dcterms:modified xsi:type="dcterms:W3CDTF">2020-01-22T09:53:06Z</dcterms:modified>
</cp:coreProperties>
</file>