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7" r:id="rId5"/>
    <p:sldId id="257" r:id="rId6"/>
    <p:sldId id="258" r:id="rId7"/>
    <p:sldId id="259" r:id="rId8"/>
    <p:sldId id="268" r:id="rId9"/>
    <p:sldId id="260" r:id="rId10"/>
    <p:sldId id="261" r:id="rId11"/>
    <p:sldId id="263" r:id="rId12"/>
    <p:sldId id="266" r:id="rId13"/>
    <p:sldId id="262" r:id="rId14"/>
    <p:sldId id="269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097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28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59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20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41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87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20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9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209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130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3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3BB9B-51D1-4387-ADFD-DDCAEFE99CCE}" type="datetimeFigureOut">
              <a:rPr lang="it-IT" smtClean="0"/>
              <a:t>10/01/2020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2F41A-0D46-48A3-8DDC-6E8712ACE3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30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093296"/>
            <a:ext cx="77724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err="1" smtClean="0"/>
              <a:t>San’Ambrogio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0"/>
            <a:ext cx="909325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39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</a:t>
            </a:r>
            <a:r>
              <a:rPr lang="it-IT" sz="2000" dirty="0" err="1" smtClean="0"/>
              <a:t>meridioonale</a:t>
            </a:r>
            <a:r>
              <a:rPr lang="it-IT" sz="2000" dirty="0" smtClean="0"/>
              <a:t>,</a:t>
            </a:r>
            <a:br>
              <a:rPr lang="it-IT" sz="2000" dirty="0" smtClean="0"/>
            </a:br>
            <a:r>
              <a:rPr lang="it-IT" sz="2000" dirty="0" smtClean="0"/>
              <a:t>Santo diacono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64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3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it-IT" sz="2000" smtClean="0"/>
              <a:t>Lato </a:t>
            </a:r>
            <a:r>
              <a:rPr lang="it-IT" sz="2000" dirty="0" smtClean="0"/>
              <a:t>meridionale,</a:t>
            </a:r>
            <a:br>
              <a:rPr lang="it-IT" sz="2000" dirty="0" smtClean="0"/>
            </a:br>
            <a:r>
              <a:rPr lang="it-IT" sz="2000" dirty="0" smtClean="0"/>
              <a:t>Santo diacono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" y="0"/>
            <a:ext cx="4364278" cy="691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01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</a:t>
            </a:r>
            <a:r>
              <a:rPr lang="it-IT" sz="2000" smtClean="0"/>
              <a:t>, </a:t>
            </a:r>
            <a:br>
              <a:rPr lang="it-IT" sz="2000" smtClean="0"/>
            </a:br>
            <a:r>
              <a:rPr lang="it-IT" sz="2000" smtClean="0"/>
              <a:t>particolare </a:t>
            </a:r>
            <a:r>
              <a:rPr lang="it-IT" sz="2000" dirty="0" smtClean="0"/>
              <a:t>di un angelo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" y="0"/>
            <a:ext cx="44729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72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Santo diacono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06" y="0"/>
            <a:ext cx="4463689" cy="687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10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315436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 </a:t>
            </a:r>
            <a:br>
              <a:rPr lang="it-IT" sz="2000" dirty="0" smtClean="0"/>
            </a:br>
            <a:r>
              <a:rPr lang="it-IT" sz="2000" dirty="0" smtClean="0"/>
              <a:t>l’Angelo ottavo </a:t>
            </a:r>
            <a:br>
              <a:rPr lang="it-IT" sz="2000" dirty="0" smtClean="0"/>
            </a:br>
            <a:r>
              <a:rPr lang="it-IT" sz="2000" dirty="0" smtClean="0"/>
              <a:t>della liturgia celeste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"/>
            <a:ext cx="3851920" cy="67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3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67761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089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 intero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268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642"/>
            <a:ext cx="2156878" cy="610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4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84368" y="274638"/>
            <a:ext cx="1259632" cy="3730426"/>
          </a:xfrm>
        </p:spPr>
        <p:txBody>
          <a:bodyPr>
            <a:normAutofit/>
          </a:bodyPr>
          <a:lstStyle/>
          <a:p>
            <a:r>
              <a:rPr lang="it-IT" sz="2000" smtClean="0"/>
              <a:t>Lato meridionale, </a:t>
            </a:r>
            <a:br>
              <a:rPr lang="it-IT" sz="2000" smtClean="0"/>
            </a:br>
            <a:r>
              <a:rPr lang="it-IT" sz="2000" smtClean="0"/>
              <a:t>la </a:t>
            </a:r>
            <a:r>
              <a:rPr lang="it-IT" sz="2000" dirty="0" smtClean="0"/>
              <a:t>Liturgia terrestre e celeste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449"/>
            <a:ext cx="7875183" cy="686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25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 Sempliciano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" y="9726"/>
            <a:ext cx="8994147" cy="57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07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 Protasio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042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385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 Gervasio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0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09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2280" y="274638"/>
            <a:ext cx="1944216" cy="1143000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>Lato meridionale, </a:t>
            </a:r>
            <a:br>
              <a:rPr lang="it-IT" sz="2800" dirty="0" smtClean="0"/>
            </a:br>
            <a:r>
              <a:rPr lang="it-IT" sz="2800" dirty="0" smtClean="0"/>
              <a:t>i diaconi della </a:t>
            </a:r>
            <a:r>
              <a:rPr lang="it-IT" sz="2800" smtClean="0"/>
              <a:t>liturgia terrestre</a:t>
            </a:r>
            <a:endParaRPr lang="it-IT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4"/>
            <a:ext cx="684615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7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meridionale,</a:t>
            </a:r>
            <a:br>
              <a:rPr lang="it-IT" sz="2000" dirty="0" smtClean="0"/>
            </a:br>
            <a:r>
              <a:rPr lang="it-IT" sz="2000" dirty="0" smtClean="0"/>
              <a:t>Santo diacono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898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7341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41</Words>
  <Application>Microsoft Office PowerPoint</Application>
  <PresentationFormat>Presentazione su schermo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Lato meridionale, San’Ambrogio</vt:lpstr>
      <vt:lpstr>Lato meridionale</vt:lpstr>
      <vt:lpstr>Lato meridionale intero</vt:lpstr>
      <vt:lpstr>Lato meridionale,  la Liturgia terrestre e celeste</vt:lpstr>
      <vt:lpstr>Lato meridionale, San Sempliciano</vt:lpstr>
      <vt:lpstr>Lato meridionale, San Protasio</vt:lpstr>
      <vt:lpstr>Lato meridionale, San Gervasio</vt:lpstr>
      <vt:lpstr>Lato meridionale,  i diaconi della liturgia terrestre</vt:lpstr>
      <vt:lpstr>Lato meridionale, Santo diacono</vt:lpstr>
      <vt:lpstr>Lato meridioonale, Santo diacono</vt:lpstr>
      <vt:lpstr>Lato meridionale, Santo diacono</vt:lpstr>
      <vt:lpstr>Lato meridionale,  particolare di un angelo</vt:lpstr>
      <vt:lpstr>Lato meridionale, Santo diacono</vt:lpstr>
      <vt:lpstr>Lato meridionale,  l’Angelo ottavo  della liturgia celeste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Lato meridionale, San’Ambrogio</dc:title>
  <dc:creator>lenovo</dc:creator>
  <cp:lastModifiedBy>lenovo</cp:lastModifiedBy>
  <cp:revision>9</cp:revision>
  <dcterms:created xsi:type="dcterms:W3CDTF">2020-01-09T14:58:26Z</dcterms:created>
  <dcterms:modified xsi:type="dcterms:W3CDTF">2020-01-10T15:48:48Z</dcterms:modified>
</cp:coreProperties>
</file>