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91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13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49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87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73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78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80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42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954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7BCBD-C9B9-4369-9077-604F7E66AB52}" type="datetimeFigureOut">
              <a:rPr lang="it-IT" smtClean="0"/>
              <a:t>26/01/2020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42E4A-6CB5-4285-9092-B046664F0F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48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Pictures\SAM 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" y="0"/>
            <a:ext cx="906592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85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2758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verso navata,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scomparto </a:t>
            </a:r>
            <a:r>
              <a:rPr lang="it-IT" sz="2000" dirty="0"/>
              <a:t>centrale:</a:t>
            </a:r>
            <a:br>
              <a:rPr lang="it-IT" sz="2000" dirty="0"/>
            </a:br>
            <a:r>
              <a:rPr lang="it-IT" sz="2000" dirty="0"/>
              <a:t>tre Apostoli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87"/>
            <a:ext cx="5802455" cy="6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462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188640"/>
            <a:ext cx="2530624" cy="388843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la navata, terzo di destra, </a:t>
            </a:r>
            <a:br>
              <a:rPr lang="it-IT" sz="2000" dirty="0" smtClean="0"/>
            </a:br>
            <a:r>
              <a:rPr lang="it-IT" sz="2000" dirty="0" smtClean="0"/>
              <a:t>dettaglio </a:t>
            </a:r>
            <a:br>
              <a:rPr lang="it-IT" sz="2000" dirty="0" smtClean="0"/>
            </a:br>
            <a:r>
              <a:rPr lang="it-IT" sz="2000" dirty="0" smtClean="0"/>
              <a:t>della fattura degli smalti e della tecnica</a:t>
            </a:r>
            <a:br>
              <a:rPr lang="it-IT" sz="2000" dirty="0" smtClean="0"/>
            </a:br>
            <a:r>
              <a:rPr lang="it-IT" sz="2000" dirty="0" smtClean="0"/>
              <a:t>della filigrana 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-99392"/>
            <a:ext cx="602398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61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 navata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" y="12394"/>
            <a:ext cx="9198640" cy="485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25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la navata, </a:t>
            </a:r>
            <a:r>
              <a:rPr lang="it-IT" sz="2000" dirty="0" err="1" smtClean="0"/>
              <a:t>regstro</a:t>
            </a:r>
            <a:r>
              <a:rPr lang="it-IT" sz="2000" dirty="0" smtClean="0"/>
              <a:t> centrale, la Croce e la Gloria </a:t>
            </a:r>
            <a:r>
              <a:rPr lang="it-IT" sz="2000" dirty="0" err="1" smtClean="0"/>
              <a:t>gennate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0"/>
            <a:ext cx="48299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54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64088" y="2130425"/>
            <a:ext cx="3779912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la navata, terzo di </a:t>
            </a:r>
            <a:r>
              <a:rPr lang="it-IT" sz="2000" dirty="0" err="1" smtClean="0"/>
              <a:t>siniStra</a:t>
            </a:r>
            <a:r>
              <a:rPr lang="it-IT" sz="2000" dirty="0" smtClean="0"/>
              <a:t>: dettaglio della fattura degli smalti e della tecnica </a:t>
            </a:r>
            <a:r>
              <a:rPr lang="it-IT" sz="2000" smtClean="0"/>
              <a:t>della filigrana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9"/>
            <a:ext cx="5163287" cy="684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6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verso la navata, Gesù ammonisce </a:t>
            </a:r>
            <a:br>
              <a:rPr lang="it-IT" sz="2000" dirty="0" smtClean="0"/>
            </a:br>
            <a:r>
              <a:rPr lang="it-IT" sz="2000" dirty="0" smtClean="0"/>
              <a:t>il paralitico guarito perché non pecchi più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" y="0"/>
            <a:ext cx="63107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99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6642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verso la navata,</a:t>
            </a:r>
            <a:br>
              <a:rPr lang="it-IT" sz="2000" dirty="0" smtClean="0"/>
            </a:br>
            <a:r>
              <a:rPr lang="it-IT" sz="2000" dirty="0" smtClean="0"/>
              <a:t>Gesù guarisce  </a:t>
            </a:r>
            <a:br>
              <a:rPr lang="it-IT" sz="2000" dirty="0" smtClean="0"/>
            </a:br>
            <a:r>
              <a:rPr lang="it-IT" sz="2000" dirty="0" smtClean="0"/>
              <a:t>il cieco dalla nascita, ungendogli gli occhi </a:t>
            </a:r>
            <a:br>
              <a:rPr lang="it-IT" sz="2000" dirty="0" smtClean="0"/>
            </a:br>
            <a:r>
              <a:rPr lang="it-IT" sz="2000" dirty="0" smtClean="0"/>
              <a:t>e facendolo lavare a Siloe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998"/>
            <a:ext cx="6235012" cy="68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58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0963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navata, scomparto centrale:</a:t>
            </a:r>
            <a:br>
              <a:rPr lang="it-IT" sz="2000" dirty="0" smtClean="0"/>
            </a:br>
            <a:r>
              <a:rPr lang="it-IT" sz="2000" dirty="0" smtClean="0"/>
              <a:t>tre Apostoli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" y="12213"/>
            <a:ext cx="5773497" cy="684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61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73630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verso navata, scomparto centrale:</a:t>
            </a:r>
            <a:br>
              <a:rPr lang="it-IT" sz="2000" dirty="0"/>
            </a:br>
            <a:r>
              <a:rPr lang="it-IT" sz="2000" dirty="0"/>
              <a:t>tre </a:t>
            </a:r>
            <a:r>
              <a:rPr lang="it-IT" sz="2000" dirty="0" smtClean="0"/>
              <a:t>Apostoli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8" y="11850"/>
            <a:ext cx="6141812" cy="68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818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55577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verso navata, scomparto centrale:</a:t>
            </a:r>
            <a:br>
              <a:rPr lang="it-IT" sz="2000" dirty="0"/>
            </a:br>
            <a:r>
              <a:rPr lang="it-IT" sz="2000" dirty="0"/>
              <a:t>tre Apostoli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036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468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</Words>
  <Application>Microsoft Office PowerPoint</Application>
  <PresentationFormat>Presentazione su schermo (4:3)</PresentationFormat>
  <Paragraphs>10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Lato verso l navata</vt:lpstr>
      <vt:lpstr>Lato verso la navata, regstro centrale, la Croce e la Gloria gennate</vt:lpstr>
      <vt:lpstr>Lato verso la navata, terzo di siniStra: dettaglio della fattura degli smalti e della tecnica della filigrana</vt:lpstr>
      <vt:lpstr>Lato verso la navata, Gesù ammonisce  il paralitico guarito perché non pecchi più</vt:lpstr>
      <vt:lpstr>Lato verso la navata, Gesù guarisce   il cieco dalla nascita, ungendogli gli occhi  e facendolo lavare a Siloe</vt:lpstr>
      <vt:lpstr>Lato verso navata, scomparto centrale: tre Apostoli</vt:lpstr>
      <vt:lpstr>Lato verso navata, scomparto centrale: tre Apostoli</vt:lpstr>
      <vt:lpstr>Lato verso navata, scomparto centrale: tre Apostoli</vt:lpstr>
      <vt:lpstr>Lato verso navata,  scomparto centrale: tre Apostoli</vt:lpstr>
      <vt:lpstr>Lato verso la navata, terzo di destra,  dettaglio  della fattura degli smalti e della tecnica della filigrana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2020-01-26T18:03:34Z</dcterms:created>
  <dcterms:modified xsi:type="dcterms:W3CDTF">2020-01-26T18:05:01Z</dcterms:modified>
</cp:coreProperties>
</file>