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376" y="-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67F6EB-1B77-47F2-B1F9-C3A57227E54F}" type="datetimeFigureOut">
              <a:rPr lang="it-IT" smtClean="0"/>
              <a:t>20/09/2018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068257-1CA8-4E55-A696-9EB2DD84AE7F}" type="slidenum">
              <a:rPr lang="it-IT" smtClean="0"/>
              <a:t>‹N›</a:t>
            </a:fld>
            <a:endParaRPr lang="it-IT"/>
          </a:p>
        </p:txBody>
      </p:sp>
    </p:spTree>
    <p:extLst>
      <p:ext uri="{BB962C8B-B14F-4D97-AF65-F5344CB8AC3E}">
        <p14:creationId xmlns:p14="http://schemas.microsoft.com/office/powerpoint/2010/main" val="190461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Il sarcofago "Piccolo Ludovisi" è un sarcofago romano della fine del II secolo conservato a palazzo </a:t>
            </a:r>
            <a:r>
              <a:rPr lang="it-IT" dirty="0" err="1" smtClean="0"/>
              <a:t>Altemps</a:t>
            </a:r>
            <a:r>
              <a:rPr lang="it-IT" dirty="0" smtClean="0"/>
              <a:t> a Roma, proveniente dalla collezione del cardinale Ludovico Ludovisi degli inizi del XVII secolo. Si tratta di un'opera famosa della scultura romana. Prima del suo restauro, il sarcofago era divenuto la base di una fontana, come è possibile notare da un foro praticato nella parte sinistra dello stesso. </a:t>
            </a:r>
          </a:p>
          <a:p>
            <a:endParaRPr lang="it-IT" dirty="0" smtClean="0"/>
          </a:p>
          <a:p>
            <a:r>
              <a:rPr lang="it-IT" dirty="0" smtClean="0"/>
              <a:t>Indice</a:t>
            </a:r>
          </a:p>
          <a:p>
            <a:r>
              <a:rPr lang="it-IT" dirty="0" smtClean="0"/>
              <a:t>1</a:t>
            </a:r>
          </a:p>
          <a:p>
            <a:r>
              <a:rPr lang="it-IT" dirty="0" smtClean="0"/>
              <a:t>Descrizione</a:t>
            </a:r>
          </a:p>
          <a:p>
            <a:r>
              <a:rPr lang="it-IT" dirty="0" smtClean="0"/>
              <a:t>2</a:t>
            </a:r>
          </a:p>
          <a:p>
            <a:r>
              <a:rPr lang="it-IT" dirty="0" smtClean="0"/>
              <a:t>Stile</a:t>
            </a:r>
          </a:p>
          <a:p>
            <a:r>
              <a:rPr lang="it-IT" dirty="0" smtClean="0"/>
              <a:t>3</a:t>
            </a:r>
          </a:p>
          <a:p>
            <a:r>
              <a:rPr lang="it-IT" dirty="0" smtClean="0"/>
              <a:t>Bibliografia</a:t>
            </a:r>
          </a:p>
          <a:p>
            <a:r>
              <a:rPr lang="it-IT" dirty="0" smtClean="0"/>
              <a:t>4</a:t>
            </a:r>
          </a:p>
          <a:p>
            <a:r>
              <a:rPr lang="it-IT" dirty="0" smtClean="0"/>
              <a:t>Voci correlate</a:t>
            </a:r>
          </a:p>
          <a:p>
            <a:r>
              <a:rPr lang="it-IT" dirty="0" smtClean="0"/>
              <a:t>5</a:t>
            </a:r>
          </a:p>
          <a:p>
            <a:r>
              <a:rPr lang="it-IT" dirty="0" smtClean="0"/>
              <a:t>Altri progetti</a:t>
            </a:r>
          </a:p>
          <a:p>
            <a:r>
              <a:rPr lang="it-IT" dirty="0" smtClean="0"/>
              <a:t>Descrizione[modifica | modifica </a:t>
            </a:r>
            <a:r>
              <a:rPr lang="it-IT" dirty="0" err="1" smtClean="0"/>
              <a:t>wikitesto</a:t>
            </a:r>
            <a:r>
              <a:rPr lang="it-IT" dirty="0" smtClean="0"/>
              <a:t>]</a:t>
            </a:r>
          </a:p>
          <a:p>
            <a:r>
              <a:rPr lang="it-IT" dirty="0" smtClean="0"/>
              <a:t>La cassa, tratta ad altorilievo, è decorata da una grandiosa scena di battaglia tra Romani e barbari (forse i Sarmati Iazigi o i Quadi ed i Marcomanni, a giudicare dall'abbigliamento). La convulsa scena è organizzata su due piani: quello inferiore è occupato dai barbari a cavallo o a piedi, feriti, morenti o morti; quello superiore da soldati o cavalieri romani impegnati a finire gli avversari o a combattere i nemici residui, sul loro stesso piano. </a:t>
            </a:r>
          </a:p>
          <a:p>
            <a:r>
              <a:rPr lang="it-IT" dirty="0" smtClean="0"/>
              <a:t>La superficie è animata da un groviglio di figure, tra le quali vi è un vero e proprio duello (una "</a:t>
            </a:r>
            <a:r>
              <a:rPr lang="it-IT" dirty="0" err="1" smtClean="0"/>
              <a:t>monomachia</a:t>
            </a:r>
            <a:r>
              <a:rPr lang="it-IT" dirty="0" smtClean="0"/>
              <a:t>", come nel sarcofago Amendola), al centro del sarcofago, dove la figura dal condottiero romano a cavallo, con corazza, elmo e </a:t>
            </a:r>
            <a:r>
              <a:rPr lang="it-IT" dirty="0" err="1" smtClean="0"/>
              <a:t>paludamentum</a:t>
            </a:r>
            <a:r>
              <a:rPr lang="it-IT" dirty="0" smtClean="0"/>
              <a:t>, si scontra con un presunto capo dei barbari sulla destra, alle cui spalle vi è un altro soldato romano pronto a colpirlo. Il personaggio è ritratto in maniera precisa, in uniforme militare con elmo, la testa barbuta è però rovinata. Potrebbe trattarsi di uno dei tanti </a:t>
            </a:r>
            <a:r>
              <a:rPr lang="it-IT" dirty="0" err="1" smtClean="0"/>
              <a:t>comes</a:t>
            </a:r>
            <a:r>
              <a:rPr lang="it-IT" dirty="0" smtClean="0"/>
              <a:t>, legati imperiali, che accompagnarono l'Augusto Marco Aurelio durante le guerre contro i barbari del Nord, lungo le frontiere danubiane, in modo assai simile al sarcofago di </a:t>
            </a:r>
            <a:r>
              <a:rPr lang="it-IT" dirty="0" err="1" smtClean="0"/>
              <a:t>Portonaccio</a:t>
            </a:r>
            <a:r>
              <a:rPr lang="it-IT" dirty="0" smtClean="0"/>
              <a:t>. </a:t>
            </a:r>
          </a:p>
          <a:p>
            <a:r>
              <a:rPr lang="it-IT" dirty="0" smtClean="0"/>
              <a:t>Stile[modifica | modifica </a:t>
            </a:r>
            <a:r>
              <a:rPr lang="it-IT" dirty="0" err="1" smtClean="0"/>
              <a:t>wikitesto</a:t>
            </a:r>
            <a:r>
              <a:rPr lang="it-IT" dirty="0" smtClean="0"/>
              <a:t>]</a:t>
            </a:r>
          </a:p>
          <a:p>
            <a:r>
              <a:rPr lang="it-IT" dirty="0" smtClean="0"/>
              <a:t>L'opera è caratterizzata da una sapiente composizione che si avvale di linee orizzontali e verticali, che si intersecano su tutto il campo, con poche zone vuote. Inoltre il rilievo delle figure crea un effetto di chiaroscuro, con variazioni di effetti a seconda dei materiali scolpiti (panneggi, capigliature, criniere, corazze e cotta di maglia del soldato all'estrema destra), con un frequente uso del trapano. </a:t>
            </a:r>
          </a:p>
          <a:p>
            <a:r>
              <a:rPr lang="it-IT" dirty="0" smtClean="0"/>
              <a:t>Confronti si possono fare con opere attiche coeve, come il sarcofago Amendola, anche se il soggetto e la composizione può definirsi peculiarmente romana, propria dell'età </a:t>
            </a:r>
            <a:r>
              <a:rPr lang="it-IT" dirty="0" err="1" smtClean="0"/>
              <a:t>antonina</a:t>
            </a:r>
            <a:r>
              <a:rPr lang="it-IT" dirty="0" smtClean="0"/>
              <a:t>, in linea con quanto rappresentato sulla Colonna di Marco Aurelio. </a:t>
            </a:r>
            <a:endParaRPr lang="it-IT" dirty="0"/>
          </a:p>
        </p:txBody>
      </p:sp>
      <p:sp>
        <p:nvSpPr>
          <p:cNvPr id="4" name="Segnaposto numero diapositiva 3"/>
          <p:cNvSpPr>
            <a:spLocks noGrp="1"/>
          </p:cNvSpPr>
          <p:nvPr>
            <p:ph type="sldNum" sz="quarter" idx="10"/>
          </p:nvPr>
        </p:nvSpPr>
        <p:spPr/>
        <p:txBody>
          <a:bodyPr/>
          <a:lstStyle/>
          <a:p>
            <a:fld id="{39FA0DB0-BB6D-4C12-9310-0ECF1B091C65}" type="slidenum">
              <a:rPr lang="it-IT" smtClean="0">
                <a:solidFill>
                  <a:prstClr val="black"/>
                </a:solidFill>
              </a:rPr>
              <a:pPr/>
              <a:t>2</a:t>
            </a:fld>
            <a:endParaRPr lang="it-IT">
              <a:solidFill>
                <a:prstClr val="black"/>
              </a:solidFill>
            </a:endParaRPr>
          </a:p>
        </p:txBody>
      </p:sp>
    </p:spTree>
    <p:extLst>
      <p:ext uri="{BB962C8B-B14F-4D97-AF65-F5344CB8AC3E}">
        <p14:creationId xmlns:p14="http://schemas.microsoft.com/office/powerpoint/2010/main" val="2135962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936675A-EE4F-426E-B906-90AEFB55A567}" type="datetimeFigureOut">
              <a:rPr lang="it-IT" smtClean="0"/>
              <a:t>20/09/2018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A9F955-0CDD-4611-83F4-388DDBDCE831}" type="slidenum">
              <a:rPr lang="it-IT" smtClean="0"/>
              <a:t>‹N›</a:t>
            </a:fld>
            <a:endParaRPr lang="it-IT"/>
          </a:p>
        </p:txBody>
      </p:sp>
    </p:spTree>
    <p:extLst>
      <p:ext uri="{BB962C8B-B14F-4D97-AF65-F5344CB8AC3E}">
        <p14:creationId xmlns:p14="http://schemas.microsoft.com/office/powerpoint/2010/main" val="2067813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936675A-EE4F-426E-B906-90AEFB55A567}" type="datetimeFigureOut">
              <a:rPr lang="it-IT" smtClean="0"/>
              <a:t>20/09/2018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A9F955-0CDD-4611-83F4-388DDBDCE831}" type="slidenum">
              <a:rPr lang="it-IT" smtClean="0"/>
              <a:t>‹N›</a:t>
            </a:fld>
            <a:endParaRPr lang="it-IT"/>
          </a:p>
        </p:txBody>
      </p:sp>
    </p:spTree>
    <p:extLst>
      <p:ext uri="{BB962C8B-B14F-4D97-AF65-F5344CB8AC3E}">
        <p14:creationId xmlns:p14="http://schemas.microsoft.com/office/powerpoint/2010/main" val="1826689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936675A-EE4F-426E-B906-90AEFB55A567}" type="datetimeFigureOut">
              <a:rPr lang="it-IT" smtClean="0"/>
              <a:t>20/09/2018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A9F955-0CDD-4611-83F4-388DDBDCE831}" type="slidenum">
              <a:rPr lang="it-IT" smtClean="0"/>
              <a:t>‹N›</a:t>
            </a:fld>
            <a:endParaRPr lang="it-IT"/>
          </a:p>
        </p:txBody>
      </p:sp>
    </p:spTree>
    <p:extLst>
      <p:ext uri="{BB962C8B-B14F-4D97-AF65-F5344CB8AC3E}">
        <p14:creationId xmlns:p14="http://schemas.microsoft.com/office/powerpoint/2010/main" val="72597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936675A-EE4F-426E-B906-90AEFB55A567}" type="datetimeFigureOut">
              <a:rPr lang="it-IT" smtClean="0"/>
              <a:t>20/09/2018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A9F955-0CDD-4611-83F4-388DDBDCE831}" type="slidenum">
              <a:rPr lang="it-IT" smtClean="0"/>
              <a:t>‹N›</a:t>
            </a:fld>
            <a:endParaRPr lang="it-IT"/>
          </a:p>
        </p:txBody>
      </p:sp>
    </p:spTree>
    <p:extLst>
      <p:ext uri="{BB962C8B-B14F-4D97-AF65-F5344CB8AC3E}">
        <p14:creationId xmlns:p14="http://schemas.microsoft.com/office/powerpoint/2010/main" val="109776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936675A-EE4F-426E-B906-90AEFB55A567}" type="datetimeFigureOut">
              <a:rPr lang="it-IT" smtClean="0"/>
              <a:t>20/09/2018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A9F955-0CDD-4611-83F4-388DDBDCE831}" type="slidenum">
              <a:rPr lang="it-IT" smtClean="0"/>
              <a:t>‹N›</a:t>
            </a:fld>
            <a:endParaRPr lang="it-IT"/>
          </a:p>
        </p:txBody>
      </p:sp>
    </p:spTree>
    <p:extLst>
      <p:ext uri="{BB962C8B-B14F-4D97-AF65-F5344CB8AC3E}">
        <p14:creationId xmlns:p14="http://schemas.microsoft.com/office/powerpoint/2010/main" val="1897997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936675A-EE4F-426E-B906-90AEFB55A567}" type="datetimeFigureOut">
              <a:rPr lang="it-IT" smtClean="0"/>
              <a:t>20/09/2018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1A9F955-0CDD-4611-83F4-388DDBDCE831}" type="slidenum">
              <a:rPr lang="it-IT" smtClean="0"/>
              <a:t>‹N›</a:t>
            </a:fld>
            <a:endParaRPr lang="it-IT"/>
          </a:p>
        </p:txBody>
      </p:sp>
    </p:spTree>
    <p:extLst>
      <p:ext uri="{BB962C8B-B14F-4D97-AF65-F5344CB8AC3E}">
        <p14:creationId xmlns:p14="http://schemas.microsoft.com/office/powerpoint/2010/main" val="641354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936675A-EE4F-426E-B906-90AEFB55A567}" type="datetimeFigureOut">
              <a:rPr lang="it-IT" smtClean="0"/>
              <a:t>20/09/2018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1A9F955-0CDD-4611-83F4-388DDBDCE831}" type="slidenum">
              <a:rPr lang="it-IT" smtClean="0"/>
              <a:t>‹N›</a:t>
            </a:fld>
            <a:endParaRPr lang="it-IT"/>
          </a:p>
        </p:txBody>
      </p:sp>
    </p:spTree>
    <p:extLst>
      <p:ext uri="{BB962C8B-B14F-4D97-AF65-F5344CB8AC3E}">
        <p14:creationId xmlns:p14="http://schemas.microsoft.com/office/powerpoint/2010/main" val="2037867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936675A-EE4F-426E-B906-90AEFB55A567}" type="datetimeFigureOut">
              <a:rPr lang="it-IT" smtClean="0"/>
              <a:t>20/09/2018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1A9F955-0CDD-4611-83F4-388DDBDCE831}" type="slidenum">
              <a:rPr lang="it-IT" smtClean="0"/>
              <a:t>‹N›</a:t>
            </a:fld>
            <a:endParaRPr lang="it-IT"/>
          </a:p>
        </p:txBody>
      </p:sp>
    </p:spTree>
    <p:extLst>
      <p:ext uri="{BB962C8B-B14F-4D97-AF65-F5344CB8AC3E}">
        <p14:creationId xmlns:p14="http://schemas.microsoft.com/office/powerpoint/2010/main" val="123583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936675A-EE4F-426E-B906-90AEFB55A567}" type="datetimeFigureOut">
              <a:rPr lang="it-IT" smtClean="0"/>
              <a:t>20/09/2018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1A9F955-0CDD-4611-83F4-388DDBDCE831}" type="slidenum">
              <a:rPr lang="it-IT" smtClean="0"/>
              <a:t>‹N›</a:t>
            </a:fld>
            <a:endParaRPr lang="it-IT"/>
          </a:p>
        </p:txBody>
      </p:sp>
    </p:spTree>
    <p:extLst>
      <p:ext uri="{BB962C8B-B14F-4D97-AF65-F5344CB8AC3E}">
        <p14:creationId xmlns:p14="http://schemas.microsoft.com/office/powerpoint/2010/main" val="122169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936675A-EE4F-426E-B906-90AEFB55A567}" type="datetimeFigureOut">
              <a:rPr lang="it-IT" smtClean="0"/>
              <a:t>20/09/2018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1A9F955-0CDD-4611-83F4-388DDBDCE831}" type="slidenum">
              <a:rPr lang="it-IT" smtClean="0"/>
              <a:t>‹N›</a:t>
            </a:fld>
            <a:endParaRPr lang="it-IT"/>
          </a:p>
        </p:txBody>
      </p:sp>
    </p:spTree>
    <p:extLst>
      <p:ext uri="{BB962C8B-B14F-4D97-AF65-F5344CB8AC3E}">
        <p14:creationId xmlns:p14="http://schemas.microsoft.com/office/powerpoint/2010/main" val="1712415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936675A-EE4F-426E-B906-90AEFB55A567}" type="datetimeFigureOut">
              <a:rPr lang="it-IT" smtClean="0"/>
              <a:t>20/09/2018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1A9F955-0CDD-4611-83F4-388DDBDCE831}" type="slidenum">
              <a:rPr lang="it-IT" smtClean="0"/>
              <a:t>‹N›</a:t>
            </a:fld>
            <a:endParaRPr lang="it-IT"/>
          </a:p>
        </p:txBody>
      </p:sp>
    </p:spTree>
    <p:extLst>
      <p:ext uri="{BB962C8B-B14F-4D97-AF65-F5344CB8AC3E}">
        <p14:creationId xmlns:p14="http://schemas.microsoft.com/office/powerpoint/2010/main" val="1044130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6675A-EE4F-426E-B906-90AEFB55A567}" type="datetimeFigureOut">
              <a:rPr lang="it-IT" smtClean="0"/>
              <a:t>20/09/2018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9F955-0CDD-4611-83F4-388DDBDCE831}" type="slidenum">
              <a:rPr lang="it-IT" smtClean="0"/>
              <a:t>‹N›</a:t>
            </a:fld>
            <a:endParaRPr lang="it-IT"/>
          </a:p>
        </p:txBody>
      </p:sp>
    </p:spTree>
    <p:extLst>
      <p:ext uri="{BB962C8B-B14F-4D97-AF65-F5344CB8AC3E}">
        <p14:creationId xmlns:p14="http://schemas.microsoft.com/office/powerpoint/2010/main" val="3263569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111"/>
            <a:ext cx="8763102" cy="6934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634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381328"/>
            <a:ext cx="8229600" cy="476672"/>
          </a:xfrm>
        </p:spPr>
        <p:txBody>
          <a:bodyPr>
            <a:normAutofit/>
          </a:bodyPr>
          <a:lstStyle/>
          <a:p>
            <a:r>
              <a:rPr lang="it-IT" sz="2000" dirty="0" smtClean="0"/>
              <a:t>Sarcofago Piccolo Ludovisi</a:t>
            </a:r>
            <a:endParaRPr lang="it-IT" sz="2000" dirty="0"/>
          </a:p>
        </p:txBody>
      </p:sp>
      <p:sp>
        <p:nvSpPr>
          <p:cNvPr id="3" name="Segnaposto contenuto 2"/>
          <p:cNvSpPr>
            <a:spLocks noGrp="1"/>
          </p:cNvSpPr>
          <p:nvPr>
            <p:ph idx="1"/>
          </p:nvPr>
        </p:nvSpPr>
        <p:spPr/>
        <p:txBody>
          <a:bodyPr/>
          <a:lstStyle/>
          <a:p>
            <a:endParaRPr lang="it-IT"/>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254015" cy="270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9116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309320"/>
            <a:ext cx="8229600" cy="548680"/>
          </a:xfrm>
        </p:spPr>
        <p:txBody>
          <a:bodyPr>
            <a:normAutofit/>
          </a:bodyPr>
          <a:lstStyle/>
          <a:p>
            <a:r>
              <a:rPr lang="it-IT" sz="2000" dirty="0"/>
              <a:t>Dettaglio lato sinistro del sarcofago </a:t>
            </a:r>
          </a:p>
        </p:txBody>
      </p:sp>
      <p:sp>
        <p:nvSpPr>
          <p:cNvPr id="3" name="Segnaposto contenuto 2"/>
          <p:cNvSpPr>
            <a:spLocks noGrp="1"/>
          </p:cNvSpPr>
          <p:nvPr>
            <p:ph idx="1"/>
          </p:nvPr>
        </p:nvSpPr>
        <p:spPr/>
        <p:txBody>
          <a:bodyPr/>
          <a:lstStyle/>
          <a:p>
            <a:endParaRPr lang="it-IT"/>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8027619" cy="6381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1144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309320"/>
            <a:ext cx="8229600" cy="548680"/>
          </a:xfrm>
        </p:spPr>
        <p:txBody>
          <a:bodyPr>
            <a:normAutofit/>
          </a:bodyPr>
          <a:lstStyle/>
          <a:p>
            <a:r>
              <a:rPr lang="it-IT" sz="2000" dirty="0"/>
              <a:t>Dettaglio parte sinistra del sarcofago</a:t>
            </a:r>
          </a:p>
        </p:txBody>
      </p:sp>
      <p:sp>
        <p:nvSpPr>
          <p:cNvPr id="3" name="Segnaposto contenuto 2"/>
          <p:cNvSpPr>
            <a:spLocks noGrp="1"/>
          </p:cNvSpPr>
          <p:nvPr>
            <p:ph idx="1"/>
          </p:nvPr>
        </p:nvSpPr>
        <p:spPr/>
        <p:txBody>
          <a:bodyPr/>
          <a:lstStyle/>
          <a:p>
            <a:endParaRPr lang="it-IT"/>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94607" cy="6309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4776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309320"/>
            <a:ext cx="8229600" cy="548680"/>
          </a:xfrm>
        </p:spPr>
        <p:txBody>
          <a:bodyPr>
            <a:normAutofit/>
          </a:bodyPr>
          <a:lstStyle/>
          <a:p>
            <a:r>
              <a:rPr lang="it-IT" sz="2000" dirty="0"/>
              <a:t>Dettaglio parte centro-destra del sarcofago</a:t>
            </a:r>
          </a:p>
        </p:txBody>
      </p:sp>
      <p:sp>
        <p:nvSpPr>
          <p:cNvPr id="3" name="Segnaposto contenuto 2"/>
          <p:cNvSpPr>
            <a:spLocks noGrp="1"/>
          </p:cNvSpPr>
          <p:nvPr>
            <p:ph idx="1"/>
          </p:nvPr>
        </p:nvSpPr>
        <p:spPr/>
        <p:txBody>
          <a:bodyPr/>
          <a:lstStyle/>
          <a:p>
            <a:endParaRPr lang="it-IT"/>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3" y="144463"/>
            <a:ext cx="8963752" cy="5444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8160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7459"/>
            <a:ext cx="8633525" cy="6885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5263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453336"/>
            <a:ext cx="8229600" cy="404664"/>
          </a:xfrm>
        </p:spPr>
        <p:txBody>
          <a:bodyPr>
            <a:normAutofit fontScale="90000"/>
          </a:bodyPr>
          <a:lstStyle/>
          <a:p>
            <a:r>
              <a:rPr lang="it-IT" sz="2000" dirty="0"/>
              <a:t>Dettaglio lato destro del sarcofago</a:t>
            </a:r>
            <a:br>
              <a:rPr lang="it-IT" sz="2000" dirty="0"/>
            </a:br>
            <a:endParaRPr lang="it-IT" sz="2000" dirty="0"/>
          </a:p>
        </p:txBody>
      </p:sp>
      <p:sp>
        <p:nvSpPr>
          <p:cNvPr id="3" name="Segnaposto contenuto 2"/>
          <p:cNvSpPr>
            <a:spLocks noGrp="1"/>
          </p:cNvSpPr>
          <p:nvPr>
            <p:ph idx="1"/>
          </p:nvPr>
        </p:nvSpPr>
        <p:spPr/>
        <p:txBody>
          <a:bodyPr/>
          <a:lstStyle/>
          <a:p>
            <a:endParaRPr lang="it-IT"/>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8532440" cy="6398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385769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455</Words>
  <Application>Microsoft Office PowerPoint</Application>
  <PresentationFormat>Presentazione su schermo (4:3)</PresentationFormat>
  <Paragraphs>25</Paragraphs>
  <Slides>7</Slides>
  <Notes>1</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Presentazione standard di PowerPoint</vt:lpstr>
      <vt:lpstr>Sarcofago Piccolo Ludovisi</vt:lpstr>
      <vt:lpstr>Dettaglio lato sinistro del sarcofago </vt:lpstr>
      <vt:lpstr>Dettaglio parte sinistra del sarcofago</vt:lpstr>
      <vt:lpstr>Dettaglio parte centro-destra del sarcofago</vt:lpstr>
      <vt:lpstr>Presentazione standard di PowerPoint</vt:lpstr>
      <vt:lpstr>Dettaglio lato destro del sarcofago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lenovo</dc:creator>
  <cp:lastModifiedBy>lenovo</cp:lastModifiedBy>
  <cp:revision>1</cp:revision>
  <dcterms:created xsi:type="dcterms:W3CDTF">2018-09-20T09:15:00Z</dcterms:created>
  <dcterms:modified xsi:type="dcterms:W3CDTF">2018-09-20T09:15:52Z</dcterms:modified>
</cp:coreProperties>
</file>