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-376" y="-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0253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8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647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99034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7962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8801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72239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012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997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355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875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3A7F1-9F8E-4DBB-95CD-9CD1478B54D3}" type="datetimeFigureOut">
              <a:rPr lang="it-IT" smtClean="0"/>
              <a:t>20/09/2018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F2845-9D29-418D-8694-B4C59A82DE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87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Sarcofago di </a:t>
            </a:r>
            <a:r>
              <a:rPr lang="it-IT" sz="2000" dirty="0" err="1" smtClean="0"/>
              <a:t>Portonaccio</a:t>
            </a:r>
            <a:r>
              <a:rPr lang="it-IT" sz="2000" dirty="0" smtClean="0"/>
              <a:t>, 180 </a:t>
            </a:r>
            <a:r>
              <a:rPr lang="it-IT" sz="2000" dirty="0" err="1" smtClean="0"/>
              <a:t>d.c.</a:t>
            </a:r>
            <a:r>
              <a:rPr lang="it-IT" sz="2000" dirty="0" smtClean="0"/>
              <a:t> marmo, 114 </a:t>
            </a:r>
            <a:r>
              <a:rPr lang="it-IT" sz="2000" dirty="0" err="1" smtClean="0"/>
              <a:t>x239x116</a:t>
            </a:r>
            <a:r>
              <a:rPr lang="it-IT" sz="2000" dirty="0" smtClean="0"/>
              <a:t>, Roma </a:t>
            </a:r>
            <a:r>
              <a:rPr lang="it-IT" sz="2000" dirty="0" err="1" smtClean="0"/>
              <a:t>Musoe</a:t>
            </a:r>
            <a:r>
              <a:rPr lang="it-IT" sz="2000" dirty="0" smtClean="0"/>
              <a:t> alle Terme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9634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577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" y="0"/>
            <a:ext cx="9203794" cy="652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4222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73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5130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Il sarcofago di </a:t>
            </a:r>
            <a:r>
              <a:rPr lang="it-IT" sz="2000" dirty="0" err="1"/>
              <a:t>Portonaccio</a:t>
            </a:r>
            <a:r>
              <a:rPr lang="it-IT" sz="2000" dirty="0"/>
              <a:t> visto sul lato destro e frontale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7675585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3235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sinistro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1" y="0"/>
            <a:ext cx="41096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07163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44008" y="274638"/>
            <a:ext cx="404279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Lato destro.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4" y="0"/>
            <a:ext cx="43716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17925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/>
              <a:t>Dettaglio della parte frontale-sinistra: trofei, capo barbaro e presunta consorte.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9774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della parte centrale, dove si vede il defunto combattere contro i barbari.[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12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Dettaglio della parte frontale-destra: trofei, capo barbaro con nodo </a:t>
            </a:r>
            <a:r>
              <a:rPr lang="it-IT" sz="2000" dirty="0" err="1"/>
              <a:t>suebo</a:t>
            </a:r>
            <a:r>
              <a:rPr lang="it-IT" sz="2000" dirty="0"/>
              <a:t> (popolo dei Quadi o Marcomanni o Buri) e presunta consorte.</a:t>
            </a: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04" y="0"/>
            <a:ext cx="51418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22376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Dettaglio dei barbari sconfitti.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6"/>
            <a:ext cx="9129522" cy="609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995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" y="-31860"/>
            <a:ext cx="9186479" cy="6889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65350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89</Words>
  <Application>Microsoft Office PowerPoint</Application>
  <PresentationFormat>Presentazione su schermo (4:3)</PresentationFormat>
  <Paragraphs>8</Paragraphs>
  <Slides>11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2" baseType="lpstr">
      <vt:lpstr>Tema di Office</vt:lpstr>
      <vt:lpstr>Sarcofago di Portonaccio, 180 d.c. marmo, 114 x239x116, Roma Musoe alle Terme</vt:lpstr>
      <vt:lpstr>Il sarcofago di Portonaccio visto sul lato destro e frontale</vt:lpstr>
      <vt:lpstr>Lato sinistro</vt:lpstr>
      <vt:lpstr>Lato destro.</vt:lpstr>
      <vt:lpstr>Dettaglio della parte frontale-sinistra: trofei, capo barbaro e presunta consorte.</vt:lpstr>
      <vt:lpstr>Dettaglio della parte centrale, dove si vede il defunto combattere contro i barbari.[</vt:lpstr>
      <vt:lpstr>Dettaglio della parte frontale-destra: trofei, capo barbaro con nodo suebo (popolo dei Quadi o Marcomanni o Buri) e presunta consorte.</vt:lpstr>
      <vt:lpstr>Dettaglio dei barbari sconfitti.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Sarcofago di Portonaccio, 180 d.c. marmo, 114 x239x116, Roma Musoe alle Terme</dc:title>
  <dc:creator>lenovo</dc:creator>
  <cp:lastModifiedBy>lenovo</cp:lastModifiedBy>
  <cp:revision>1</cp:revision>
  <dcterms:created xsi:type="dcterms:W3CDTF">2018-09-20T09:17:22Z</dcterms:created>
  <dcterms:modified xsi:type="dcterms:W3CDTF">2018-09-20T09:18:24Z</dcterms:modified>
</cp:coreProperties>
</file>