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56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6349-7B49-4366-A827-61AEAECF307B}" type="datetimeFigureOut">
              <a:rPr lang="it-IT" smtClean="0"/>
              <a:t>25/09/2018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D3CD-04F9-44ED-9150-F1E5F0A58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33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6349-7B49-4366-A827-61AEAECF307B}" type="datetimeFigureOut">
              <a:rPr lang="it-IT" smtClean="0"/>
              <a:t>25/09/2018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D3CD-04F9-44ED-9150-F1E5F0A58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15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6349-7B49-4366-A827-61AEAECF307B}" type="datetimeFigureOut">
              <a:rPr lang="it-IT" smtClean="0"/>
              <a:t>25/09/2018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D3CD-04F9-44ED-9150-F1E5F0A58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449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6349-7B49-4366-A827-61AEAECF307B}" type="datetimeFigureOut">
              <a:rPr lang="it-IT" smtClean="0"/>
              <a:t>25/09/2018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D3CD-04F9-44ED-9150-F1E5F0A58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610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6349-7B49-4366-A827-61AEAECF307B}" type="datetimeFigureOut">
              <a:rPr lang="it-IT" smtClean="0"/>
              <a:t>25/09/2018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D3CD-04F9-44ED-9150-F1E5F0A58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9502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6349-7B49-4366-A827-61AEAECF307B}" type="datetimeFigureOut">
              <a:rPr lang="it-IT" smtClean="0"/>
              <a:t>25/09/2018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D3CD-04F9-44ED-9150-F1E5F0A58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4659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6349-7B49-4366-A827-61AEAECF307B}" type="datetimeFigureOut">
              <a:rPr lang="it-IT" smtClean="0"/>
              <a:t>25/09/2018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D3CD-04F9-44ED-9150-F1E5F0A58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310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6349-7B49-4366-A827-61AEAECF307B}" type="datetimeFigureOut">
              <a:rPr lang="it-IT" smtClean="0"/>
              <a:t>25/09/2018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D3CD-04F9-44ED-9150-F1E5F0A58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346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6349-7B49-4366-A827-61AEAECF307B}" type="datetimeFigureOut">
              <a:rPr lang="it-IT" smtClean="0"/>
              <a:t>25/09/2018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D3CD-04F9-44ED-9150-F1E5F0A58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45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6349-7B49-4366-A827-61AEAECF307B}" type="datetimeFigureOut">
              <a:rPr lang="it-IT" smtClean="0"/>
              <a:t>25/09/2018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D3CD-04F9-44ED-9150-F1E5F0A58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488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6349-7B49-4366-A827-61AEAECF307B}" type="datetimeFigureOut">
              <a:rPr lang="it-IT" smtClean="0"/>
              <a:t>25/09/2018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D3CD-04F9-44ED-9150-F1E5F0A58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684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66349-7B49-4366-A827-61AEAECF307B}" type="datetimeFigureOut">
              <a:rPr lang="it-IT" smtClean="0"/>
              <a:t>25/09/2018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9D3CD-04F9-44ED-9150-F1E5F0A58E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78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7123"/>
            <a:ext cx="8593145" cy="6830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336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99392"/>
            <a:ext cx="9233813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458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20168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6205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5" y="-7880"/>
            <a:ext cx="9213365" cy="559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9481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859937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376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0228"/>
            <a:ext cx="8948831" cy="6868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39024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Presentazione su schermo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2018-09-25T12:08:24Z</dcterms:created>
  <dcterms:modified xsi:type="dcterms:W3CDTF">2018-09-25T12:12:57Z</dcterms:modified>
</cp:coreProperties>
</file>