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63" r:id="rId28"/>
    <p:sldId id="257" r:id="rId29"/>
    <p:sldId id="258" r:id="rId30"/>
    <p:sldId id="259" r:id="rId31"/>
    <p:sldId id="260" r:id="rId32"/>
    <p:sldId id="261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94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4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7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194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79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83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57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85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31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88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6D154-FE8B-405E-B5D6-B4D71C9D14B6}" type="datetimeFigureOut">
              <a:rPr lang="it-IT" smtClean="0"/>
              <a:t>14/04/2018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F112-FAC8-4F07-A3BA-054421CA02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11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ownloads\E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8"/>
            <a:ext cx="9132814" cy="68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92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E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46"/>
            <a:ext cx="7181740" cy="68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63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" y="0"/>
            <a:ext cx="913280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6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ownloads\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5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8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ownloads\E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84"/>
            <a:ext cx="9199599" cy="62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1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4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ownloads\E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2"/>
            <a:ext cx="7088666" cy="68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E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010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ownloads\E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162"/>
            <a:ext cx="6980237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ownloads\E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7170717" cy="701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021288"/>
            <a:ext cx="77724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Sarcofago di Costantina - lato corto. h.  </a:t>
            </a:r>
            <a:r>
              <a:rPr lang="it-IT" sz="2000" dirty="0" err="1" smtClean="0"/>
              <a:t>M.2.25</a:t>
            </a:r>
            <a:r>
              <a:rPr lang="it-IT" sz="2000" dirty="0" smtClean="0"/>
              <a:t>, datato 337-354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Sarcofago di Costantina - lato corto</a:t>
            </a:r>
            <a:endParaRPr lang="it-IT" dirty="0"/>
          </a:p>
        </p:txBody>
      </p:sp>
      <p:pic>
        <p:nvPicPr>
          <p:cNvPr id="1026" name="Picture 2" descr="C:\Users\lenovo\Downloads\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14" y="-819472"/>
            <a:ext cx="4445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ownloads\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" y="0"/>
            <a:ext cx="917634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lenovo\Downloads\E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727"/>
            <a:ext cx="5375479" cy="716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13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ownloads\E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" y="0"/>
            <a:ext cx="915424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30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3554" name="Picture 2" descr="C:\Users\lenovo\Downloads\E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ownloads\E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5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6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ownloads\E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998"/>
            <a:ext cx="9129717" cy="683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2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ownloads\E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" y="0"/>
            <a:ext cx="91439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" y="0"/>
            <a:ext cx="51493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5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9361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Sarcofago di Costantina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11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78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destro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ownloads\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64" y="0"/>
            <a:ext cx="4833044" cy="64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ownloads\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5" y="116632"/>
            <a:ext cx="9136827" cy="606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Mosaici di Santa Costanza con tralci di vite e putti vendemmianti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ownloads\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56"/>
            <a:ext cx="8480937" cy="62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6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Mosaici di Santa Costanza con tralci di vite e putti vendemmianti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ownloads\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89415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2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ownloads\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7" y="0"/>
            <a:ext cx="4634049" cy="69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84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ownloads\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1"/>
            <a:ext cx="7452320" cy="657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26"/>
            <a:ext cx="9144000" cy="60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7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ownloads\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2"/>
            <a:ext cx="8679941" cy="68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9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" y="0"/>
            <a:ext cx="5861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8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46</Words>
  <Application>Microsoft Office PowerPoint</Application>
  <PresentationFormat>Presentazione su schermo (4:3)</PresentationFormat>
  <Paragraphs>6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Sarcofago di Costantina - lato corto. h.  M.2.25, datato 337-354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Sarcofago di Costantina</vt:lpstr>
      <vt:lpstr>Lato destro</vt:lpstr>
      <vt:lpstr>Mosaici di Santa Costanza con tralci di vite e putti vendemmianti</vt:lpstr>
      <vt:lpstr>Mosaici di Santa Costanza con tralci di vite e putti vendemmianti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Sarcofago di Costantina - lato corto</dc:title>
  <dc:creator>lenovo</dc:creator>
  <cp:lastModifiedBy>lenovo</cp:lastModifiedBy>
  <cp:revision>7</cp:revision>
  <dcterms:created xsi:type="dcterms:W3CDTF">2018-04-13T20:39:35Z</dcterms:created>
  <dcterms:modified xsi:type="dcterms:W3CDTF">2018-04-14T08:15:06Z</dcterms:modified>
</cp:coreProperties>
</file>