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4" r:id="rId7"/>
    <p:sldId id="268" r:id="rId8"/>
    <p:sldId id="260" r:id="rId9"/>
    <p:sldId id="261" r:id="rId10"/>
    <p:sldId id="267" r:id="rId11"/>
    <p:sldId id="269" r:id="rId12"/>
    <p:sldId id="265" r:id="rId13"/>
    <p:sldId id="262" r:id="rId14"/>
    <p:sldId id="266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8" r:id="rId23"/>
    <p:sldId id="276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BCE2-E49A-4EB8-B4DF-D90328C6E05A}" type="datetimeFigureOut">
              <a:rPr lang="it-IT" smtClean="0"/>
              <a:t>14/04/2018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62DE-2FA9-41D0-AC80-8912776C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25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BCE2-E49A-4EB8-B4DF-D90328C6E05A}" type="datetimeFigureOut">
              <a:rPr lang="it-IT" smtClean="0"/>
              <a:t>14/04/2018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62DE-2FA9-41D0-AC80-8912776C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01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BCE2-E49A-4EB8-B4DF-D90328C6E05A}" type="datetimeFigureOut">
              <a:rPr lang="it-IT" smtClean="0"/>
              <a:t>14/04/2018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62DE-2FA9-41D0-AC80-8912776C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41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BCE2-E49A-4EB8-B4DF-D90328C6E05A}" type="datetimeFigureOut">
              <a:rPr lang="it-IT" smtClean="0"/>
              <a:t>14/04/2018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62DE-2FA9-41D0-AC80-8912776C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4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BCE2-E49A-4EB8-B4DF-D90328C6E05A}" type="datetimeFigureOut">
              <a:rPr lang="it-IT" smtClean="0"/>
              <a:t>14/04/2018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62DE-2FA9-41D0-AC80-8912776C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33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BCE2-E49A-4EB8-B4DF-D90328C6E05A}" type="datetimeFigureOut">
              <a:rPr lang="it-IT" smtClean="0"/>
              <a:t>14/04/2018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62DE-2FA9-41D0-AC80-8912776C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62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BCE2-E49A-4EB8-B4DF-D90328C6E05A}" type="datetimeFigureOut">
              <a:rPr lang="it-IT" smtClean="0"/>
              <a:t>14/04/2018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62DE-2FA9-41D0-AC80-8912776C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39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BCE2-E49A-4EB8-B4DF-D90328C6E05A}" type="datetimeFigureOut">
              <a:rPr lang="it-IT" smtClean="0"/>
              <a:t>14/04/2018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62DE-2FA9-41D0-AC80-8912776C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95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BCE2-E49A-4EB8-B4DF-D90328C6E05A}" type="datetimeFigureOut">
              <a:rPr lang="it-IT" smtClean="0"/>
              <a:t>14/04/2018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62DE-2FA9-41D0-AC80-8912776C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29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BCE2-E49A-4EB8-B4DF-D90328C6E05A}" type="datetimeFigureOut">
              <a:rPr lang="it-IT" smtClean="0"/>
              <a:t>14/04/2018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62DE-2FA9-41D0-AC80-8912776C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347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BCE2-E49A-4EB8-B4DF-D90328C6E05A}" type="datetimeFigureOut">
              <a:rPr lang="it-IT" smtClean="0"/>
              <a:t>14/04/2018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62DE-2FA9-41D0-AC80-8912776C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69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5BCE2-E49A-4EB8-B4DF-D90328C6E05A}" type="datetimeFigureOut">
              <a:rPr lang="it-IT" smtClean="0"/>
              <a:t>14/04/2018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862DE-2FA9-41D0-AC80-8912776C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22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Sarcofago di Elena, 248-329, </a:t>
            </a:r>
            <a:r>
              <a:rPr lang="it-IT" sz="2000" dirty="0" err="1" smtClean="0"/>
              <a:t>profido</a:t>
            </a:r>
            <a:r>
              <a:rPr lang="it-IT" sz="2000" dirty="0" smtClean="0"/>
              <a:t> rosso antico, Musei Vaticani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lenovo\Downloads\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655"/>
            <a:ext cx="7097935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1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 descr="C:\Users\lenovo\Downloads\E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6" y="0"/>
            <a:ext cx="9169092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3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9" name="Picture 3" descr="C:\Users\lenovo\Downloads\E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26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C:\Users\lenovo\Downloads\E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15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3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lenovo\Downloads\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" y="0"/>
            <a:ext cx="9145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93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 descr="C:\Users\lenovo\Downloads\E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01" y="12685"/>
            <a:ext cx="9228929" cy="615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4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 descr="C:\Users\lenovo\Downloads\E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4"/>
            <a:ext cx="9108941" cy="681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5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 descr="C:\Users\lenovo\Downloads\E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" y="-99392"/>
            <a:ext cx="4767771" cy="715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65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 descr="C:\Users\lenovo\Downloads\E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26998"/>
            <a:ext cx="6228437" cy="786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72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 descr="C:\Users\lenovo\Downloads\E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6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 descr="C:\Users\lenovo\Downloads\E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" y="0"/>
            <a:ext cx="7317431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85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C:\Users\lenovo\Downloads\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" y="0"/>
            <a:ext cx="8822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9458" name="Picture 2" descr="C:\Users\lenovo\Downloads\E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9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4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 descr="C:\Users\lenovo\Downloads\E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" y="0"/>
            <a:ext cx="518080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4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 descr="C:\Users\lenovo\Downloads\E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" y="70192"/>
            <a:ext cx="9142668" cy="609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8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 descr="C:\Users\lenovo\Downloads\E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998"/>
            <a:ext cx="9108001" cy="683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0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Soggetto </a:t>
            </a:r>
            <a:r>
              <a:rPr lang="it-IT" sz="2000" dirty="0" err="1" smtClean="0"/>
              <a:t>ilitare</a:t>
            </a:r>
            <a:r>
              <a:rPr lang="it-IT" sz="2000" dirty="0" smtClean="0"/>
              <a:t>, alto </a:t>
            </a:r>
            <a:r>
              <a:rPr lang="it-IT" sz="2000" dirty="0" err="1" smtClean="0"/>
              <a:t>m2.42</a:t>
            </a:r>
            <a:r>
              <a:rPr lang="it-IT" sz="2000" dirty="0" smtClean="0"/>
              <a:t>, forse per padre o per Costantino.. </a:t>
            </a:r>
            <a:r>
              <a:rPr lang="it-IT" sz="2000" dirty="0" err="1" smtClean="0"/>
              <a:t>Cperchio</a:t>
            </a:r>
            <a:r>
              <a:rPr lang="it-IT" sz="2000" dirty="0" smtClean="0"/>
              <a:t> a 4 spioventi con figure a tutto tondo, Geni e Vittorie agli angoli.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lenovo\Downloads\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1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4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5" name="Picture 3" descr="C:\Users\lenovo\Downloads\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50" y="0"/>
            <a:ext cx="7986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4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lenovo\Downloads\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" y="0"/>
            <a:ext cx="5681663" cy="736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8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220" name="Picture 4" descr="C:\Users\lenovo\Downloads\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" y="-17039"/>
            <a:ext cx="7046439" cy="704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85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 descr="C:\Users\lenovo\Downloads\E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92" y="12220"/>
            <a:ext cx="6614735" cy="68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60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lenovo\Downloads\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6264"/>
            <a:ext cx="7672427" cy="675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3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lenovo\Downloads\E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372199" cy="69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5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41</Words>
  <Application>Microsoft Office PowerPoint</Application>
  <PresentationFormat>Presentazione su schermo (4:3)</PresentationFormat>
  <Paragraphs>2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Sarcofago di Elena, 248-329, profido rosso antico, Musei Vaticani</vt:lpstr>
      <vt:lpstr>Presentazione standard di PowerPoint</vt:lpstr>
      <vt:lpstr>Soggetto ilitare, alto m2.42, forse per padre o per Costantino.. Cperchio a 4 spioventi con figure a tutto tondo, Geni e Vittorie agli angoli.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Sarcofago di Elena, 248-329, profido rosso antico, Musei Vaticani</dc:title>
  <dc:creator>lenovo</dc:creator>
  <cp:lastModifiedBy>lenovo</cp:lastModifiedBy>
  <cp:revision>5</cp:revision>
  <dcterms:created xsi:type="dcterms:W3CDTF">2018-04-14T06:37:38Z</dcterms:created>
  <dcterms:modified xsi:type="dcterms:W3CDTF">2018-04-14T07:30:57Z</dcterms:modified>
</cp:coreProperties>
</file>