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41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16" y="462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FFC5E-7A60-4AB3-B12A-B6504B38901A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55D0C-782E-4C47-9B62-7FA25B44C2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712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Da Wikipedia, l'enciclopedia libera. 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Jump</a:t>
            </a:r>
            <a:r>
              <a:rPr lang="it-IT" dirty="0" smtClean="0"/>
              <a:t> to </a:t>
            </a:r>
            <a:r>
              <a:rPr lang="it-IT" dirty="0" err="1" smtClean="0"/>
              <a:t>navigation</a:t>
            </a:r>
            <a:endParaRPr lang="it-IT" dirty="0" smtClean="0"/>
          </a:p>
          <a:p>
            <a:r>
              <a:rPr lang="it-IT" dirty="0" err="1" smtClean="0"/>
              <a:t>Jump</a:t>
            </a:r>
            <a:r>
              <a:rPr lang="it-IT" dirty="0" smtClean="0"/>
              <a:t> to </a:t>
            </a:r>
            <a:r>
              <a:rPr lang="it-IT" dirty="0" err="1" smtClean="0"/>
              <a:t>search</a:t>
            </a:r>
            <a:endParaRPr lang="it-IT" dirty="0" smtClean="0"/>
          </a:p>
          <a:p>
            <a:r>
              <a:rPr lang="it-IT" dirty="0" smtClean="0"/>
              <a:t>Sarcofago di </a:t>
            </a:r>
            <a:r>
              <a:rPr lang="it-IT" dirty="0" err="1" smtClean="0"/>
              <a:t>Plotino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Autore</a:t>
            </a:r>
          </a:p>
          <a:p>
            <a:r>
              <a:rPr lang="it-IT" dirty="0" smtClean="0"/>
              <a:t>sconosciuto</a:t>
            </a:r>
          </a:p>
          <a:p>
            <a:r>
              <a:rPr lang="it-IT" dirty="0" smtClean="0"/>
              <a:t>Data</a:t>
            </a:r>
          </a:p>
          <a:p>
            <a:r>
              <a:rPr lang="it-IT" dirty="0" smtClean="0"/>
              <a:t>260-280 circa</a:t>
            </a:r>
          </a:p>
          <a:p>
            <a:r>
              <a:rPr lang="it-IT" dirty="0" smtClean="0"/>
              <a:t>Materiale</a:t>
            </a:r>
          </a:p>
          <a:p>
            <a:r>
              <a:rPr lang="it-IT" dirty="0" smtClean="0"/>
              <a:t>marmo</a:t>
            </a:r>
          </a:p>
          <a:p>
            <a:r>
              <a:rPr lang="it-IT" dirty="0" smtClean="0"/>
              <a:t>Altezza</a:t>
            </a:r>
          </a:p>
          <a:p>
            <a:r>
              <a:rPr lang="it-IT" dirty="0" smtClean="0"/>
              <a:t>150 cm</a:t>
            </a:r>
          </a:p>
          <a:p>
            <a:r>
              <a:rPr lang="it-IT" dirty="0" smtClean="0"/>
              <a:t>Ubicazione</a:t>
            </a:r>
          </a:p>
          <a:p>
            <a:r>
              <a:rPr lang="it-IT" dirty="0" smtClean="0"/>
              <a:t>Musei vaticani, Roma</a:t>
            </a:r>
          </a:p>
          <a:p>
            <a:r>
              <a:rPr lang="it-IT" dirty="0" smtClean="0"/>
              <a:t>Il cosiddetto sarcofago di </a:t>
            </a:r>
            <a:r>
              <a:rPr lang="it-IT" dirty="0" err="1" smtClean="0"/>
              <a:t>Plotino</a:t>
            </a:r>
            <a:r>
              <a:rPr lang="it-IT" dirty="0" smtClean="0"/>
              <a:t> è un sarcofago romano custodito ai Musei vaticani e risalente al periodo tra il 260 e il 280. </a:t>
            </a:r>
          </a:p>
          <a:p>
            <a:r>
              <a:rPr lang="it-IT" dirty="0" smtClean="0"/>
              <a:t>Storia e descrizione[modifica | modifica </a:t>
            </a:r>
            <a:r>
              <a:rPr lang="it-IT" dirty="0" err="1" smtClean="0"/>
              <a:t>wikitesto</a:t>
            </a:r>
            <a:r>
              <a:rPr lang="it-IT" dirty="0" smtClean="0"/>
              <a:t>]</a:t>
            </a:r>
          </a:p>
          <a:p>
            <a:r>
              <a:rPr lang="it-IT" dirty="0" smtClean="0"/>
              <a:t>Sebbene la destinazione del sarcofago a ospitare le spoglie del filosofo neoplatonico </a:t>
            </a:r>
            <a:r>
              <a:rPr lang="it-IT" dirty="0" err="1" smtClean="0"/>
              <a:t>Plotino</a:t>
            </a:r>
            <a:r>
              <a:rPr lang="it-IT" dirty="0" smtClean="0"/>
              <a:t> sia del tutto congetturale, il rilievo che adorna il fronte (alto 1,50 metri) è un interessante esempio del tema della dissertazione filosofica sui sarcofagi, che si diffuse nella classe senatoria romana al posto dei sarcofagi con scene di battaglia quando Gallieno privò i senatori dei comandi militari. </a:t>
            </a:r>
          </a:p>
          <a:p>
            <a:r>
              <a:rPr lang="it-IT" dirty="0" smtClean="0"/>
              <a:t>La fronte mostra il defunto su un trono impegnato in attività intellettuale e nell'atto di srotolare un </a:t>
            </a:r>
            <a:r>
              <a:rPr lang="it-IT" dirty="0" err="1" smtClean="0"/>
              <a:t>rotulo</a:t>
            </a:r>
            <a:r>
              <a:rPr lang="it-IT" dirty="0" smtClean="0"/>
              <a:t> di papiro e con una </a:t>
            </a:r>
            <a:r>
              <a:rPr lang="it-IT" dirty="0" err="1" smtClean="0"/>
              <a:t>capsa</a:t>
            </a:r>
            <a:r>
              <a:rPr lang="it-IT" dirty="0" smtClean="0"/>
              <a:t> ai piedi. Due figure femminili ai suoi lati si atteggiano a Muse e tra quella di sinistra e il defunto si vede una testa maschile in secondo piano a rilievo più schiacciato. Ai lati infine si vedono due filosofi barbuti che guardano simmetricamente verso l'esterno; il sarcofago proseguiva in larghezza probabilmente con altre figure, che non ci sono pervenute. Lo sfondo è costituito da un tendaggio (</a:t>
            </a:r>
            <a:r>
              <a:rPr lang="it-IT" dirty="0" err="1" smtClean="0"/>
              <a:t>parapetasma</a:t>
            </a:r>
            <a:r>
              <a:rPr lang="it-IT" dirty="0" smtClean="0"/>
              <a:t>) e un'ambientazione architettonica nella parte mancante, come sembrano suggerire i resti di un pilastro corinzio sulla destra. Il lato posteriore mostra una caccia al leone (tema molto in voga, di ascendenza orientale) a basissimo rilievo e di qualità più scarsa. </a:t>
            </a:r>
          </a:p>
          <a:p>
            <a:r>
              <a:rPr lang="it-IT" dirty="0" smtClean="0"/>
              <a:t>L'esecuzione è tipica dell'arte nell'età di Gallieno, con un'impostazione classica ma molto attenta al disegno ritmato, come si evince dalle linee dei panneggi e nel forte chiaroscuro di barbe e capelli. L'enfasi lineare accentua anche la perdita del volume delle figure, con un risultato molto disegnativo, e le linee orizzontali del </a:t>
            </a:r>
            <a:r>
              <a:rPr lang="it-IT" dirty="0" err="1" smtClean="0"/>
              <a:t>darppeggio</a:t>
            </a:r>
            <a:r>
              <a:rPr lang="it-IT" dirty="0" smtClean="0"/>
              <a:t> sullo sfondo appiattiscono lo spazio. Ciò è comunque in linea con il tema </a:t>
            </a:r>
            <a:r>
              <a:rPr lang="it-IT" dirty="0" err="1" smtClean="0"/>
              <a:t>intelluttuale</a:t>
            </a:r>
            <a:r>
              <a:rPr lang="it-IT" smtClean="0"/>
              <a:t> del sarcofago, che lascia intendere una preferenza verso l'astrazione simbolica, piuttosto che nella rappresentazione naturalistica, come propugnava anche la scuola neoplatonica diffusa corte e nei circoli colti di Roma. 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55D0C-782E-4C47-9B62-7FA25B44C2B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8471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90BF-F294-4857-B818-65FE2B9C7D37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C3E5-F438-475C-AB0E-9185F67D4B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102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90BF-F294-4857-B818-65FE2B9C7D37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C3E5-F438-475C-AB0E-9185F67D4B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4267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90BF-F294-4857-B818-65FE2B9C7D37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C3E5-F438-475C-AB0E-9185F67D4B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471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90BF-F294-4857-B818-65FE2B9C7D37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C3E5-F438-475C-AB0E-9185F67D4B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966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90BF-F294-4857-B818-65FE2B9C7D37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C3E5-F438-475C-AB0E-9185F67D4B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18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90BF-F294-4857-B818-65FE2B9C7D37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C3E5-F438-475C-AB0E-9185F67D4B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507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90BF-F294-4857-B818-65FE2B9C7D37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C3E5-F438-475C-AB0E-9185F67D4B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235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90BF-F294-4857-B818-65FE2B9C7D37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C3E5-F438-475C-AB0E-9185F67D4B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956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90BF-F294-4857-B818-65FE2B9C7D37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C3E5-F438-475C-AB0E-9185F67D4B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372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90BF-F294-4857-B818-65FE2B9C7D37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C3E5-F438-475C-AB0E-9185F67D4B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4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90BF-F294-4857-B818-65FE2B9C7D37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0C3E5-F438-475C-AB0E-9185F67D4B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751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390BF-F294-4857-B818-65FE2B9C7D37}" type="datetimeFigureOut">
              <a:rPr lang="it-IT" smtClean="0"/>
              <a:t>20/09/2018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0C3E5-F438-475C-AB0E-9185F67D4B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318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453336"/>
            <a:ext cx="7772400" cy="40466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Sarcofago di </a:t>
            </a:r>
            <a:r>
              <a:rPr lang="it-IT" sz="2000" dirty="0" err="1" smtClean="0"/>
              <a:t>Plotino</a:t>
            </a:r>
            <a:r>
              <a:rPr lang="it-IT" sz="2000" dirty="0" smtClean="0"/>
              <a:t>, 260-280, marmo, h. 150 cm, Musei Vaticani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00" cy="528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51219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391</Words>
  <Application>Microsoft Office PowerPoint</Application>
  <PresentationFormat>Presentazione su schermo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Sarcofago di Plotino, 260-280, marmo, h. 150 cm, Musei Vaticani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Sarcofago di Plotino, 260-280, marmo, h. 150 cm, Musei Vaticani</dc:title>
  <dc:creator>lenovo</dc:creator>
  <cp:lastModifiedBy>lenovo</cp:lastModifiedBy>
  <cp:revision>1</cp:revision>
  <dcterms:created xsi:type="dcterms:W3CDTF">2018-09-20T14:19:00Z</dcterms:created>
  <dcterms:modified xsi:type="dcterms:W3CDTF">2018-09-20T14:26:13Z</dcterms:modified>
</cp:coreProperties>
</file>