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4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28" y="197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A5A91-82FB-4096-B1BE-6EB0F1FB07F8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38B0A-AB20-44DA-B840-A20B0A1AF5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376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Il sarcofago </a:t>
            </a:r>
            <a:r>
              <a:rPr lang="it-IT" dirty="0" err="1" smtClean="0"/>
              <a:t>Torlonia</a:t>
            </a:r>
            <a:r>
              <a:rPr lang="it-IT" dirty="0" smtClean="0"/>
              <a:t> (n. 395) è un sarcofago romano conservato nel Museo </a:t>
            </a:r>
            <a:r>
              <a:rPr lang="it-IT" dirty="0" err="1" smtClean="0"/>
              <a:t>Torlonia</a:t>
            </a:r>
            <a:r>
              <a:rPr lang="it-IT" dirty="0" smtClean="0"/>
              <a:t> a Roma. </a:t>
            </a:r>
          </a:p>
          <a:p>
            <a:r>
              <a:rPr lang="it-IT" dirty="0" smtClean="0"/>
              <a:t>Si tratta di un esempio abbastanza tipico dei sarcofagi con filosofi e Muse, nonostante alcuni pesanti restauri del XIX secolo. Al centro si trova la coppia di sposi ai quali è dedicato il sarcofago e in mezzo a loro si trova una figura allegorica, arbitrariamente ricomposta come figura virile nel XIX secolo, includendovi forse un ritratto di un membro della famiglia </a:t>
            </a:r>
            <a:r>
              <a:rPr lang="it-IT" dirty="0" err="1" smtClean="0"/>
              <a:t>Torlonia</a:t>
            </a:r>
            <a:r>
              <a:rPr lang="it-IT" dirty="0" smtClean="0"/>
              <a:t>, e che doveva anticamente rappresentare una personificazione (maschile o femminile non lo sappiano) di Giunone Pronuba, della Concordia o della </a:t>
            </a:r>
            <a:r>
              <a:rPr lang="it-IT" dirty="0" err="1" smtClean="0"/>
              <a:t>Virtus</a:t>
            </a:r>
            <a:r>
              <a:rPr lang="it-IT" dirty="0" smtClean="0"/>
              <a:t>, tipico delle scene nuziali. Due bambini si trovano in basso e sono da mettere in relazione con la vita coniugale. </a:t>
            </a:r>
          </a:p>
          <a:p>
            <a:r>
              <a:rPr lang="it-IT" dirty="0" smtClean="0"/>
              <a:t>A sinistra della figura virile si dispone il corteo dei sette filosofi, mentre dalla parte di quella femminile si trovano le nove Muse. Queste figure, composte in primo e secondo, sono legate al tema della dissertazione filosofica, che si diffuse sui sarcofagi della classe senatoria romana che prediligeva il simbolismo dell'homo </a:t>
            </a:r>
            <a:r>
              <a:rPr lang="it-IT" dirty="0" err="1" smtClean="0"/>
              <a:t>spiritualis</a:t>
            </a:r>
            <a:r>
              <a:rPr lang="it-IT" dirty="0" smtClean="0"/>
              <a:t>, al posto dei sarcofagi con scene di battaglia, dal secondo venticinquennio del III secolo. </a:t>
            </a:r>
          </a:p>
          <a:p>
            <a:r>
              <a:rPr lang="it-IT" dirty="0" smtClean="0"/>
              <a:t>In questo sarcofago a </a:t>
            </a:r>
            <a:r>
              <a:rPr lang="it-IT" dirty="0" err="1" smtClean="0"/>
              <a:t>lenòs</a:t>
            </a:r>
            <a:r>
              <a:rPr lang="it-IT" dirty="0" smtClean="0"/>
              <a:t> (tinozza da uva, legata ai culti dionisiaci), che ha strette attinenze col sarcofago di Acilia, una figura maschile sulla sinistra fa cenno con la mano verso l'estremità, come a volerne accentuare la forma curva e a indirizzare lo sguardo dell'osservatore sui personaggi che ornano i fianchi. </a:t>
            </a:r>
            <a:r>
              <a:rPr lang="it-IT" smtClean="0"/>
              <a:t>Uno dei filosofi, vicino alla curva, è caratterizzato con tratti socratici, a voler sottolineare l'appartenenza a una determinata scuola filosofica.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38B0A-AB20-44DA-B840-A20B0A1AF5E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725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7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33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63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76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30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91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35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9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511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01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93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DF10-9B75-45D6-9F9E-11D8CE6EF143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DBA20-3EE6-4747-9247-4C1A575365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90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525344"/>
            <a:ext cx="7772400" cy="332656"/>
          </a:xfrm>
        </p:spPr>
        <p:txBody>
          <a:bodyPr>
            <a:noAutofit/>
          </a:bodyPr>
          <a:lstStyle/>
          <a:p>
            <a:r>
              <a:rPr lang="it-IT" sz="2000" dirty="0" err="1" smtClean="0"/>
              <a:t>Sarcogago</a:t>
            </a:r>
            <a:r>
              <a:rPr lang="it-IT" sz="2000" dirty="0" smtClean="0"/>
              <a:t> </a:t>
            </a:r>
            <a:r>
              <a:rPr lang="it-IT" sz="2000" dirty="0" err="1" smtClean="0"/>
              <a:t>Torlonia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75"/>
            <a:ext cx="7521531" cy="5321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905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291</Words>
  <Application>Microsoft Office PowerPoint</Application>
  <PresentationFormat>Presentazione su schermo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Sarcogago Torlonia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Sarcogago Torlonia</dc:title>
  <dc:creator>lenovo</dc:creator>
  <cp:lastModifiedBy>lenovo</cp:lastModifiedBy>
  <cp:revision>1</cp:revision>
  <dcterms:created xsi:type="dcterms:W3CDTF">2018-09-20T14:14:04Z</dcterms:created>
  <dcterms:modified xsi:type="dcterms:W3CDTF">2018-09-20T14:16:24Z</dcterms:modified>
</cp:coreProperties>
</file>