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29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26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55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04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36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07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489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63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06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73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036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98A2A-7CD9-423F-BC41-7D1F1E1FFC33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2C37F-1295-4D28-A19E-C1B3FED475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06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44624"/>
            <a:ext cx="9084501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35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50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44"/>
            <a:ext cx="9138341" cy="685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10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227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08"/>
            <a:ext cx="9116123" cy="683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307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" y="24246"/>
            <a:ext cx="9111671" cy="68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68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8"/>
            <a:ext cx="5094304" cy="684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436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77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0860"/>
            <a:ext cx="5095546" cy="684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17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" y="0"/>
            <a:ext cx="51036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02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037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671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952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19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781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578"/>
            <a:ext cx="9130485" cy="67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446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759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766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601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" y="12498"/>
            <a:ext cx="5134127" cy="684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462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939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11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26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6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7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08"/>
            <a:ext cx="9248645" cy="69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287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" y="34264"/>
            <a:ext cx="9098315" cy="682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963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Presentazione su schermo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2020-03-23T21:49:22Z</dcterms:created>
  <dcterms:modified xsi:type="dcterms:W3CDTF">2020-03-23T22:07:17Z</dcterms:modified>
</cp:coreProperties>
</file>