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2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9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7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11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06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3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59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51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46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2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2C10-8A1D-459F-9D4D-4FA0426DFA73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2058-6BFA-4691-A6A9-59ECF04CD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3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Monte Olivetto Maggiore, Luca Signorelli, Chiostro grande, affreschi con vita di S. Benedetto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4"/>
            <a:ext cx="9225056" cy="608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05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Luca Signorelli, Dio punisce il prete Fiorenzo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" y="7475"/>
            <a:ext cx="9175366" cy="608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9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Luca Signorelli, S. Benedetto evangelizza gli abitanti di Montecassino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17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39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Luca Signorelli, S. Benedetto risuscita un monaco morto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" y="4626"/>
            <a:ext cx="9205375" cy="60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Luca Signorelli, S. Benedetto scopre il finto Totila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341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3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Luca Signorelli, S. Benedetto rimprovera due monaci che hanno violato la regola.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5" y="-3676"/>
            <a:ext cx="9271757" cy="595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98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GiovNNI</a:t>
            </a:r>
            <a:r>
              <a:rPr lang="it-IT" sz="2000" dirty="0" smtClean="0"/>
              <a:t> Antonio </a:t>
            </a:r>
            <a:r>
              <a:rPr lang="it-IT" sz="2000" dirty="0" err="1" smtClean="0"/>
              <a:t>Bazz</a:t>
            </a:r>
            <a:r>
              <a:rPr lang="it-IT" sz="2000" dirty="0" smtClean="0"/>
              <a:t>, detto il Sodoma,  A Monte Oliveto Maggiore, </a:t>
            </a:r>
            <a:r>
              <a:rPr lang="it-IT" sz="2000" dirty="0" err="1" smtClean="0"/>
              <a:t>cnclude</a:t>
            </a:r>
            <a:r>
              <a:rPr lang="it-IT" sz="2000" dirty="0" smtClean="0"/>
              <a:t> il ciclo di affreschi del Signorelli, 1497-98,: S. Benedetto consegna la regola </a:t>
            </a:r>
            <a:r>
              <a:rPr lang="it-IT" sz="2000" smtClean="0"/>
              <a:t>agli Olivetani.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6"/>
            <a:ext cx="5144741" cy="686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551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103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Monte Olivetto Maggiore, Luca Signorelli, Chiostro grande, affreschi con vita di S. Benedetto</vt:lpstr>
      <vt:lpstr>Luca Signorelli, Dio punisce il prete Fiorenzo</vt:lpstr>
      <vt:lpstr>Luca Signorelli, S. Benedetto evangelizza gli abitanti di Montecassino</vt:lpstr>
      <vt:lpstr>Luca Signorelli, S. Benedetto risuscita un monaco morto</vt:lpstr>
      <vt:lpstr>Luca Signorelli, S. Benedetto scopre il finto Totila</vt:lpstr>
      <vt:lpstr>Luca Signorelli, S. Benedetto rimprovera due monaci che hanno violato la regola.</vt:lpstr>
      <vt:lpstr>GiovNNI Antonio Bazz, detto il Sodoma,  A Monte Oliveto Maggiore, cnclude il ciclo di affreschi del Signorelli, 1497-98,: S. Benedetto consegna la regola agli Olivetani.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Olivetto Maggiore, Luca Signorelli, Chiostro grande, affreschi con vita di S. Benedetto</dc:title>
  <dc:creator>lenovo</dc:creator>
  <cp:lastModifiedBy>lenovo</cp:lastModifiedBy>
  <cp:revision>3</cp:revision>
  <dcterms:created xsi:type="dcterms:W3CDTF">2019-09-17T07:54:14Z</dcterms:created>
  <dcterms:modified xsi:type="dcterms:W3CDTF">2019-09-17T08:18:10Z</dcterms:modified>
</cp:coreProperties>
</file>