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5" r:id="rId5"/>
    <p:sldId id="257" r:id="rId6"/>
    <p:sldId id="260" r:id="rId7"/>
    <p:sldId id="261" r:id="rId8"/>
    <p:sldId id="262" r:id="rId9"/>
    <p:sldId id="263" r:id="rId10"/>
    <p:sldId id="266" r:id="rId11"/>
    <p:sldId id="264" r:id="rId12"/>
    <p:sldId id="267" r:id="rId13"/>
    <p:sldId id="268" r:id="rId1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A3057-465B-444F-8278-1C614480C820}" type="datetimeFigureOut">
              <a:rPr lang="it-IT" smtClean="0"/>
              <a:t>05/03/2016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6BEFE-A997-4E2A-9A53-0349D6953D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5333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A3057-465B-444F-8278-1C614480C820}" type="datetimeFigureOut">
              <a:rPr lang="it-IT" smtClean="0"/>
              <a:t>05/03/2016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6BEFE-A997-4E2A-9A53-0349D6953D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6152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A3057-465B-444F-8278-1C614480C820}" type="datetimeFigureOut">
              <a:rPr lang="it-IT" smtClean="0"/>
              <a:t>05/03/2016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6BEFE-A997-4E2A-9A53-0349D6953D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4353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A3057-465B-444F-8278-1C614480C820}" type="datetimeFigureOut">
              <a:rPr lang="it-IT" smtClean="0"/>
              <a:t>05/03/2016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6BEFE-A997-4E2A-9A53-0349D6953D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5030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A3057-465B-444F-8278-1C614480C820}" type="datetimeFigureOut">
              <a:rPr lang="it-IT" smtClean="0"/>
              <a:t>05/03/2016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6BEFE-A997-4E2A-9A53-0349D6953D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3414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A3057-465B-444F-8278-1C614480C820}" type="datetimeFigureOut">
              <a:rPr lang="it-IT" smtClean="0"/>
              <a:t>05/03/2016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6BEFE-A997-4E2A-9A53-0349D6953D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2523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A3057-465B-444F-8278-1C614480C820}" type="datetimeFigureOut">
              <a:rPr lang="it-IT" smtClean="0"/>
              <a:t>05/03/2016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6BEFE-A997-4E2A-9A53-0349D6953D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0493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A3057-465B-444F-8278-1C614480C820}" type="datetimeFigureOut">
              <a:rPr lang="it-IT" smtClean="0"/>
              <a:t>05/03/2016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6BEFE-A997-4E2A-9A53-0349D6953D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4019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A3057-465B-444F-8278-1C614480C820}" type="datetimeFigureOut">
              <a:rPr lang="it-IT" smtClean="0"/>
              <a:t>05/03/2016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6BEFE-A997-4E2A-9A53-0349D6953D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8094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A3057-465B-444F-8278-1C614480C820}" type="datetimeFigureOut">
              <a:rPr lang="it-IT" smtClean="0"/>
              <a:t>05/03/2016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6BEFE-A997-4E2A-9A53-0349D6953D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6427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A3057-465B-444F-8278-1C614480C820}" type="datetimeFigureOut">
              <a:rPr lang="it-IT" smtClean="0"/>
              <a:t>05/03/2016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6BEFE-A997-4E2A-9A53-0349D6953D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987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A3057-465B-444F-8278-1C614480C820}" type="datetimeFigureOut">
              <a:rPr lang="it-IT" smtClean="0"/>
              <a:t>05/03/2016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6BEFE-A997-4E2A-9A53-0349D6953D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0866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749"/>
            <a:ext cx="9180670" cy="610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0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505023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28435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6" y="28808"/>
            <a:ext cx="5260323" cy="6829191"/>
          </a:xfrm>
        </p:spPr>
      </p:pic>
    </p:spTree>
    <p:extLst>
      <p:ext uri="{BB962C8B-B14F-4D97-AF65-F5344CB8AC3E}">
        <p14:creationId xmlns:p14="http://schemas.microsoft.com/office/powerpoint/2010/main" val="1280046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68407" cy="6858000"/>
          </a:xfrm>
        </p:spPr>
      </p:pic>
    </p:spTree>
    <p:extLst>
      <p:ext uri="{BB962C8B-B14F-4D97-AF65-F5344CB8AC3E}">
        <p14:creationId xmlns:p14="http://schemas.microsoft.com/office/powerpoint/2010/main" val="4244742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3" y="20424"/>
            <a:ext cx="9155082" cy="6072871"/>
          </a:xfrm>
        </p:spPr>
      </p:pic>
    </p:spTree>
    <p:extLst>
      <p:ext uri="{BB962C8B-B14F-4D97-AF65-F5344CB8AC3E}">
        <p14:creationId xmlns:p14="http://schemas.microsoft.com/office/powerpoint/2010/main" val="3403647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27541" cy="6165304"/>
          </a:xfrm>
        </p:spPr>
      </p:pic>
    </p:spTree>
    <p:extLst>
      <p:ext uri="{BB962C8B-B14F-4D97-AF65-F5344CB8AC3E}">
        <p14:creationId xmlns:p14="http://schemas.microsoft.com/office/powerpoint/2010/main" val="4228636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99"/>
            <a:ext cx="9111828" cy="6222713"/>
          </a:xfrm>
        </p:spPr>
      </p:pic>
    </p:spTree>
    <p:extLst>
      <p:ext uri="{BB962C8B-B14F-4D97-AF65-F5344CB8AC3E}">
        <p14:creationId xmlns:p14="http://schemas.microsoft.com/office/powerpoint/2010/main" val="1314391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</p:spPr>
      </p:pic>
    </p:spTree>
    <p:extLst>
      <p:ext uri="{BB962C8B-B14F-4D97-AF65-F5344CB8AC3E}">
        <p14:creationId xmlns:p14="http://schemas.microsoft.com/office/powerpoint/2010/main" val="1010765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8" y="1100"/>
            <a:ext cx="4526007" cy="6856900"/>
          </a:xfrm>
        </p:spPr>
      </p:pic>
    </p:spTree>
    <p:extLst>
      <p:ext uri="{BB962C8B-B14F-4D97-AF65-F5344CB8AC3E}">
        <p14:creationId xmlns:p14="http://schemas.microsoft.com/office/powerpoint/2010/main" val="1523613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431"/>
            <a:ext cx="9252366" cy="6695791"/>
          </a:xfrm>
        </p:spPr>
      </p:pic>
    </p:spTree>
    <p:extLst>
      <p:ext uri="{BB962C8B-B14F-4D97-AF65-F5344CB8AC3E}">
        <p14:creationId xmlns:p14="http://schemas.microsoft.com/office/powerpoint/2010/main" val="1884454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0952" cy="3717032"/>
          </a:xfrm>
        </p:spPr>
      </p:pic>
    </p:spTree>
    <p:extLst>
      <p:ext uri="{BB962C8B-B14F-4D97-AF65-F5344CB8AC3E}">
        <p14:creationId xmlns:p14="http://schemas.microsoft.com/office/powerpoint/2010/main" val="3874030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06"/>
            <a:ext cx="9363775" cy="5867966"/>
          </a:xfrm>
        </p:spPr>
      </p:pic>
    </p:spTree>
    <p:extLst>
      <p:ext uri="{BB962C8B-B14F-4D97-AF65-F5344CB8AC3E}">
        <p14:creationId xmlns:p14="http://schemas.microsoft.com/office/powerpoint/2010/main" val="30397026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Presentazione su schermo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2</cp:revision>
  <dcterms:created xsi:type="dcterms:W3CDTF">2016-03-05T21:12:59Z</dcterms:created>
  <dcterms:modified xsi:type="dcterms:W3CDTF">2016-03-05T21:21:55Z</dcterms:modified>
</cp:coreProperties>
</file>