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496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142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07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83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98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795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74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841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243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98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187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8A45F-FE2F-4A56-BC1A-9C589FA0018E}" type="datetimeFigureOut">
              <a:rPr lang="it-IT" smtClean="0"/>
              <a:t>27/12/2018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97347-8E08-4BB1-BB4D-A92362CE453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454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88" y="0"/>
            <a:ext cx="69352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737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2018-12-27T15:07:57Z</dcterms:created>
  <dcterms:modified xsi:type="dcterms:W3CDTF">2018-12-27T15:09:02Z</dcterms:modified>
</cp:coreProperties>
</file>