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6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0B8AD-6917-411F-B52A-A5C367430D79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E3AED-D95D-4239-9240-08CE3590FC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528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26042-B877-4DC4-B56F-E4A7F0DB05E7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520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A26042-B877-4DC4-B56F-E4A7F0DB05E7}" type="slidenum">
              <a:rPr lang="it-IT" smtClean="0">
                <a:solidFill>
                  <a:prstClr val="black"/>
                </a:solidFill>
              </a:rPr>
              <a:pPr/>
              <a:t>5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2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329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30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68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87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449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13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85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74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607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43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440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E17EB-A2C5-47F4-A9FC-8AB27DE11010}" type="datetimeFigureOut">
              <a:rPr lang="it-IT" smtClean="0"/>
              <a:t>08/10/2017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952A8-82B6-43C8-96E0-B538C81F84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56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6216" y="274638"/>
            <a:ext cx="244827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Foto</a:t>
            </a:r>
            <a:br>
              <a:rPr lang="it-IT" sz="2000" dirty="0" smtClean="0"/>
            </a:br>
            <a:r>
              <a:rPr lang="it-IT" sz="2000" dirty="0" smtClean="0"/>
              <a:t>del deserto di Giuda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162" y="0"/>
            <a:ext cx="4061038" cy="6939253"/>
          </a:xfrm>
        </p:spPr>
      </p:pic>
    </p:spTree>
    <p:extLst>
      <p:ext uri="{BB962C8B-B14F-4D97-AF65-F5344CB8AC3E}">
        <p14:creationId xmlns:p14="http://schemas.microsoft.com/office/powerpoint/2010/main" val="27486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6216" y="274638"/>
            <a:ext cx="244827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Arpa orizzontale:</a:t>
            </a:r>
            <a:br>
              <a:rPr lang="it-IT" sz="2000" dirty="0" smtClean="0"/>
            </a:br>
            <a:r>
              <a:rPr lang="it-IT" sz="2000" dirty="0" smtClean="0"/>
              <a:t>particolare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-37728"/>
            <a:ext cx="3960440" cy="6920970"/>
          </a:xfrm>
        </p:spPr>
      </p:pic>
    </p:spTree>
    <p:extLst>
      <p:ext uri="{BB962C8B-B14F-4D97-AF65-F5344CB8AC3E}">
        <p14:creationId xmlns:p14="http://schemas.microsoft.com/office/powerpoint/2010/main" val="16141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44208" y="274638"/>
            <a:ext cx="259228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Arpa: </a:t>
            </a:r>
            <a:br>
              <a:rPr lang="it-IT" sz="2000" dirty="0" smtClean="0"/>
            </a:br>
            <a:r>
              <a:rPr lang="it-IT" sz="2000" dirty="0" smtClean="0"/>
              <a:t>modellino egizio</a:t>
            </a:r>
            <a:br>
              <a:rPr lang="it-IT" sz="2000" dirty="0" smtClean="0"/>
            </a:br>
            <a:r>
              <a:rPr lang="it-IT" sz="2000" dirty="0" smtClean="0"/>
              <a:t> in terracotta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9488"/>
            <a:ext cx="3839025" cy="6848512"/>
          </a:xfrm>
        </p:spPr>
      </p:pic>
    </p:spTree>
    <p:extLst>
      <p:ext uri="{BB962C8B-B14F-4D97-AF65-F5344CB8AC3E}">
        <p14:creationId xmlns:p14="http://schemas.microsoft.com/office/powerpoint/2010/main" val="147578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44208" y="274638"/>
            <a:ext cx="259228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Arpa</a:t>
            </a:r>
            <a:br>
              <a:rPr lang="it-IT" sz="2000" dirty="0" smtClean="0"/>
            </a:br>
            <a:r>
              <a:rPr lang="it-IT" sz="2000" dirty="0" smtClean="0"/>
              <a:t>a sette corde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985" y="0"/>
            <a:ext cx="3877108" cy="6858000"/>
          </a:xfrm>
        </p:spPr>
      </p:pic>
    </p:spTree>
    <p:extLst>
      <p:ext uri="{BB962C8B-B14F-4D97-AF65-F5344CB8AC3E}">
        <p14:creationId xmlns:p14="http://schemas.microsoft.com/office/powerpoint/2010/main" val="42745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44208" y="274638"/>
            <a:ext cx="259228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Arpa:</a:t>
            </a:r>
            <a:br>
              <a:rPr lang="it-IT" sz="2000" dirty="0" smtClean="0"/>
            </a:br>
            <a:r>
              <a:rPr lang="it-IT" sz="2000" dirty="0" smtClean="0"/>
              <a:t>cantore del re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085"/>
            <a:ext cx="3888431" cy="6886973"/>
          </a:xfrm>
        </p:spPr>
      </p:pic>
    </p:spTree>
    <p:extLst>
      <p:ext uri="{BB962C8B-B14F-4D97-AF65-F5344CB8AC3E}">
        <p14:creationId xmlns:p14="http://schemas.microsoft.com/office/powerpoint/2010/main" val="1458001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88224" y="274638"/>
            <a:ext cx="2304256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Grande arpa egizia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704" y="116632"/>
            <a:ext cx="3971495" cy="6852776"/>
          </a:xfrm>
        </p:spPr>
      </p:pic>
    </p:spTree>
    <p:extLst>
      <p:ext uri="{BB962C8B-B14F-4D97-AF65-F5344CB8AC3E}">
        <p14:creationId xmlns:p14="http://schemas.microsoft.com/office/powerpoint/2010/main" val="251347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72200" y="274638"/>
            <a:ext cx="2592288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Arpa egizia</a:t>
            </a:r>
            <a:br>
              <a:rPr lang="it-IT" sz="2000" dirty="0" smtClean="0"/>
            </a:br>
            <a:r>
              <a:rPr lang="it-IT" sz="2000" dirty="0" smtClean="0"/>
              <a:t>a dieci corde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2132"/>
            <a:ext cx="3672407" cy="6754949"/>
          </a:xfrm>
        </p:spPr>
      </p:pic>
    </p:spTree>
    <p:extLst>
      <p:ext uri="{BB962C8B-B14F-4D97-AF65-F5344CB8AC3E}">
        <p14:creationId xmlns:p14="http://schemas.microsoft.com/office/powerpoint/2010/main" val="1851959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16216" y="274638"/>
            <a:ext cx="244827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Arpa egizia:</a:t>
            </a:r>
            <a:br>
              <a:rPr lang="it-IT" sz="2000" dirty="0" smtClean="0"/>
            </a:br>
            <a:r>
              <a:rPr lang="it-IT" sz="2000" dirty="0" smtClean="0"/>
              <a:t>il suonatore cieco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540" y="-12526"/>
            <a:ext cx="3961651" cy="6874629"/>
          </a:xfrm>
        </p:spPr>
      </p:pic>
    </p:spTree>
    <p:extLst>
      <p:ext uri="{BB962C8B-B14F-4D97-AF65-F5344CB8AC3E}">
        <p14:creationId xmlns:p14="http://schemas.microsoft.com/office/powerpoint/2010/main" val="17117620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</Words>
  <Application>Microsoft Office PowerPoint</Application>
  <PresentationFormat>Presentazione su schermo (4:3)</PresentationFormat>
  <Paragraphs>10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Foto del deserto di Giuda</vt:lpstr>
      <vt:lpstr>Arpa orizzontale: particolare</vt:lpstr>
      <vt:lpstr>Arpa:  modellino egizio  in terracotta</vt:lpstr>
      <vt:lpstr>Arpa a sette corde</vt:lpstr>
      <vt:lpstr>Arpa: cantore del re</vt:lpstr>
      <vt:lpstr>Grande arpa egizia</vt:lpstr>
      <vt:lpstr>Arpa egizia a dieci corde</vt:lpstr>
      <vt:lpstr>Arpa egizia: il suonatore cieco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 del deserto di Giuda</dc:title>
  <dc:creator>lenovo</dc:creator>
  <cp:lastModifiedBy>lenovo</cp:lastModifiedBy>
  <cp:revision>1</cp:revision>
  <dcterms:created xsi:type="dcterms:W3CDTF">2017-10-08T20:26:44Z</dcterms:created>
  <dcterms:modified xsi:type="dcterms:W3CDTF">2017-10-08T20:27:44Z</dcterms:modified>
</cp:coreProperties>
</file>